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docProps/custom.xml" ContentType="application/vnd.openxmlformats-officedocument.custom-properties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5"/>
  </p:notesMasterIdLst>
  <p:sldIdLst>
    <p:sldId id="273" r:id="rId5"/>
    <p:sldId id="291" r:id="rId6"/>
    <p:sldId id="289" r:id="rId7"/>
    <p:sldId id="274" r:id="rId8"/>
    <p:sldId id="275" r:id="rId9"/>
    <p:sldId id="290" r:id="rId10"/>
    <p:sldId id="295" r:id="rId11"/>
    <p:sldId id="270" r:id="rId12"/>
    <p:sldId id="257" r:id="rId13"/>
    <p:sldId id="267" r:id="rId14"/>
    <p:sldId id="279" r:id="rId15"/>
    <p:sldId id="266" r:id="rId16"/>
    <p:sldId id="277" r:id="rId17"/>
    <p:sldId id="276" r:id="rId18"/>
    <p:sldId id="281" r:id="rId19"/>
    <p:sldId id="287" r:id="rId20"/>
    <p:sldId id="288" r:id="rId21"/>
    <p:sldId id="294" r:id="rId22"/>
    <p:sldId id="292" r:id="rId23"/>
    <p:sldId id="296" r:id="rId24"/>
  </p:sldIdLst>
  <p:sldSz cx="10693400" cy="7556500"/>
  <p:notesSz cx="10693400" cy="75565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Bookman Old Style" pitchFamily="18" charset="0"/>
      <p:regular r:id="rId30"/>
      <p:bold r:id="rId31"/>
      <p:italic r:id="rId32"/>
      <p:boldItalic r:id="rId33"/>
    </p:embeddedFont>
    <p:embeddedFont>
      <p:font typeface="Arial Unicode MS" pitchFamily="34" charset="-128"/>
      <p:regular r:id="rId34"/>
    </p:embeddedFont>
    <p:embeddedFont>
      <p:font typeface="Georgia" pitchFamily="18" charset="0"/>
      <p:regular r:id="rId35"/>
      <p:bold r:id="rId36"/>
      <p:italic r:id="rId37"/>
      <p:boldItalic r:id="rId38"/>
    </p:embeddedFont>
    <p:embeddedFont>
      <p:font typeface="Verdana" pitchFamily="34" charset="0"/>
      <p:regular r:id="rId39"/>
      <p:bold r:id="rId40"/>
      <p:italic r:id="rId41"/>
      <p:boldItalic r:id="rId4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64FDDE-D072-451D-B428-06F955417DF7}" v="32" dt="2020-10-27T16:21:22.936"/>
    <p1510:client id="{AAA2053B-A967-07E5-AC66-FA92FC15D128}" v="76" dt="2020-10-27T10:18:48.41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-1048" y="-5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ónica Muriel" userId="S::welcome@inter-mobility.eu::bd4c67e8-9444-4aa1-80d0-dcea3242af9c" providerId="AD" clId="Web-{DC3E3B33-25FD-F90C-B6CD-32C5ACD65061}"/>
    <pc:docChg chg="modSld">
      <pc:chgData name="Mónica Muriel" userId="S::welcome@inter-mobility.eu::bd4c67e8-9444-4aa1-80d0-dcea3242af9c" providerId="AD" clId="Web-{DC3E3B33-25FD-F90C-B6CD-32C5ACD65061}" dt="2020-10-26T08:19:32.995" v="56" actId="1076"/>
      <pc:docMkLst>
        <pc:docMk/>
      </pc:docMkLst>
      <pc:sldChg chg="addSp delSp modSp">
        <pc:chgData name="Mónica Muriel" userId="S::welcome@inter-mobility.eu::bd4c67e8-9444-4aa1-80d0-dcea3242af9c" providerId="AD" clId="Web-{DC3E3B33-25FD-F90C-B6CD-32C5ACD65061}" dt="2020-10-26T08:17:06.055" v="24" actId="1076"/>
        <pc:sldMkLst>
          <pc:docMk/>
          <pc:sldMk cId="3692843980" sldId="281"/>
        </pc:sldMkLst>
        <pc:picChg chg="add mod">
          <ac:chgData name="Mónica Muriel" userId="S::welcome@inter-mobility.eu::bd4c67e8-9444-4aa1-80d0-dcea3242af9c" providerId="AD" clId="Web-{DC3E3B33-25FD-F90C-B6CD-32C5ACD65061}" dt="2020-10-26T08:15:30.427" v="8" actId="1076"/>
          <ac:picMkLst>
            <pc:docMk/>
            <pc:sldMk cId="3692843980" sldId="281"/>
            <ac:picMk id="6" creationId="{201FAED9-0212-4F26-8672-637733FFAC80}"/>
          </ac:picMkLst>
        </pc:picChg>
        <pc:picChg chg="add del mod">
          <ac:chgData name="Mónica Muriel" userId="S::welcome@inter-mobility.eu::bd4c67e8-9444-4aa1-80d0-dcea3242af9c" providerId="AD" clId="Web-{DC3E3B33-25FD-F90C-B6CD-32C5ACD65061}" dt="2020-10-26T08:16:44.507" v="16"/>
          <ac:picMkLst>
            <pc:docMk/>
            <pc:sldMk cId="3692843980" sldId="281"/>
            <ac:picMk id="12" creationId="{0213761C-64DB-403D-B7EA-6D4173E63DF9}"/>
          </ac:picMkLst>
        </pc:picChg>
        <pc:picChg chg="add mod">
          <ac:chgData name="Mónica Muriel" userId="S::welcome@inter-mobility.eu::bd4c67e8-9444-4aa1-80d0-dcea3242af9c" providerId="AD" clId="Web-{DC3E3B33-25FD-F90C-B6CD-32C5ACD65061}" dt="2020-10-26T08:17:06.055" v="24" actId="1076"/>
          <ac:picMkLst>
            <pc:docMk/>
            <pc:sldMk cId="3692843980" sldId="281"/>
            <ac:picMk id="13" creationId="{F2BC34A1-9E5B-4BD9-9D2C-89702A3843F8}"/>
          </ac:picMkLst>
        </pc:picChg>
        <pc:picChg chg="mod">
          <ac:chgData name="Mónica Muriel" userId="S::welcome@inter-mobility.eu::bd4c67e8-9444-4aa1-80d0-dcea3242af9c" providerId="AD" clId="Web-{DC3E3B33-25FD-F90C-B6CD-32C5ACD65061}" dt="2020-10-26T08:16:00.303" v="11" actId="1076"/>
          <ac:picMkLst>
            <pc:docMk/>
            <pc:sldMk cId="3692843980" sldId="281"/>
            <ac:picMk id="25" creationId="{268C8A7D-6971-4588-A0C5-89A2259FE157}"/>
          </ac:picMkLst>
        </pc:picChg>
        <pc:picChg chg="del mod">
          <ac:chgData name="Mónica Muriel" userId="S::welcome@inter-mobility.eu::bd4c67e8-9444-4aa1-80d0-dcea3242af9c" providerId="AD" clId="Web-{DC3E3B33-25FD-F90C-B6CD-32C5ACD65061}" dt="2020-10-26T08:16:53.648" v="19"/>
          <ac:picMkLst>
            <pc:docMk/>
            <pc:sldMk cId="3692843980" sldId="281"/>
            <ac:picMk id="27" creationId="{E97A19F1-8043-4E55-841D-C7B1DD2F8BDA}"/>
          </ac:picMkLst>
        </pc:picChg>
        <pc:picChg chg="mod">
          <ac:chgData name="Mónica Muriel" userId="S::welcome@inter-mobility.eu::bd4c67e8-9444-4aa1-80d0-dcea3242af9c" providerId="AD" clId="Web-{DC3E3B33-25FD-F90C-B6CD-32C5ACD65061}" dt="2020-10-26T08:16:06.491" v="12" actId="1076"/>
          <ac:picMkLst>
            <pc:docMk/>
            <pc:sldMk cId="3692843980" sldId="281"/>
            <ac:picMk id="29" creationId="{DEFDFE4D-054A-4178-93F9-B2F6F56B3F98}"/>
          </ac:picMkLst>
        </pc:picChg>
        <pc:picChg chg="del">
          <ac:chgData name="Mónica Muriel" userId="S::welcome@inter-mobility.eu::bd4c67e8-9444-4aa1-80d0-dcea3242af9c" providerId="AD" clId="Web-{DC3E3B33-25FD-F90C-B6CD-32C5ACD65061}" dt="2020-10-26T08:14:57.161" v="3"/>
          <ac:picMkLst>
            <pc:docMk/>
            <pc:sldMk cId="3692843980" sldId="281"/>
            <ac:picMk id="31" creationId="{0F0DCCF0-667D-458C-9D7F-D1FE23B6CA13}"/>
          </ac:picMkLst>
        </pc:picChg>
      </pc:sldChg>
      <pc:sldChg chg="addSp delSp modSp">
        <pc:chgData name="Mónica Muriel" userId="S::welcome@inter-mobility.eu::bd4c67e8-9444-4aa1-80d0-dcea3242af9c" providerId="AD" clId="Web-{DC3E3B33-25FD-F90C-B6CD-32C5ACD65061}" dt="2020-10-26T08:18:51.229" v="55" actId="1076"/>
        <pc:sldMkLst>
          <pc:docMk/>
          <pc:sldMk cId="2755597817" sldId="287"/>
        </pc:sldMkLst>
        <pc:spChg chg="mod">
          <ac:chgData name="Mónica Muriel" userId="S::welcome@inter-mobility.eu::bd4c67e8-9444-4aa1-80d0-dcea3242af9c" providerId="AD" clId="Web-{DC3E3B33-25FD-F90C-B6CD-32C5ACD65061}" dt="2020-10-26T08:18:11.978" v="41" actId="1076"/>
          <ac:spMkLst>
            <pc:docMk/>
            <pc:sldMk cId="2755597817" sldId="287"/>
            <ac:spMk id="2" creationId="{00000000-0000-0000-0000-000000000000}"/>
          </ac:spMkLst>
        </pc:spChg>
        <pc:picChg chg="add mod">
          <ac:chgData name="Mónica Muriel" userId="S::welcome@inter-mobility.eu::bd4c67e8-9444-4aa1-80d0-dcea3242af9c" providerId="AD" clId="Web-{DC3E3B33-25FD-F90C-B6CD-32C5ACD65061}" dt="2020-10-26T08:18:27.619" v="48" actId="1076"/>
          <ac:picMkLst>
            <pc:docMk/>
            <pc:sldMk cId="2755597817" sldId="287"/>
            <ac:picMk id="6" creationId="{8B7C4981-625C-4AD3-8BB2-3F1945A0A632}"/>
          </ac:picMkLst>
        </pc:picChg>
        <pc:picChg chg="add mod">
          <ac:chgData name="Mónica Muriel" userId="S::welcome@inter-mobility.eu::bd4c67e8-9444-4aa1-80d0-dcea3242af9c" providerId="AD" clId="Web-{DC3E3B33-25FD-F90C-B6CD-32C5ACD65061}" dt="2020-10-26T08:18:35.854" v="51" actId="1076"/>
          <ac:picMkLst>
            <pc:docMk/>
            <pc:sldMk cId="2755597817" sldId="287"/>
            <ac:picMk id="11" creationId="{CD4D1D82-0353-41C9-8793-719075021A6E}"/>
          </ac:picMkLst>
        </pc:picChg>
        <pc:picChg chg="mod">
          <ac:chgData name="Mónica Muriel" userId="S::welcome@inter-mobility.eu::bd4c67e8-9444-4aa1-80d0-dcea3242af9c" providerId="AD" clId="Web-{DC3E3B33-25FD-F90C-B6CD-32C5ACD65061}" dt="2020-10-26T08:18:51.229" v="55" actId="1076"/>
          <ac:picMkLst>
            <pc:docMk/>
            <pc:sldMk cId="2755597817" sldId="287"/>
            <ac:picMk id="12" creationId="{ECEAD368-4E71-4840-87F8-1B984E5468AC}"/>
          </ac:picMkLst>
        </pc:picChg>
        <pc:picChg chg="add mod">
          <ac:chgData name="Mónica Muriel" userId="S::welcome@inter-mobility.eu::bd4c67e8-9444-4aa1-80d0-dcea3242af9c" providerId="AD" clId="Web-{DC3E3B33-25FD-F90C-B6CD-32C5ACD65061}" dt="2020-10-26T08:18:44.697" v="54" actId="14100"/>
          <ac:picMkLst>
            <pc:docMk/>
            <pc:sldMk cId="2755597817" sldId="287"/>
            <ac:picMk id="13" creationId="{6D78A498-D4F8-4CF3-810F-BD9492055CEB}"/>
          </ac:picMkLst>
        </pc:picChg>
        <pc:picChg chg="del">
          <ac:chgData name="Mónica Muriel" userId="S::welcome@inter-mobility.eu::bd4c67e8-9444-4aa1-80d0-dcea3242af9c" providerId="AD" clId="Web-{DC3E3B33-25FD-F90C-B6CD-32C5ACD65061}" dt="2020-10-26T08:17:14.180" v="25"/>
          <ac:picMkLst>
            <pc:docMk/>
            <pc:sldMk cId="2755597817" sldId="287"/>
            <ac:picMk id="26" creationId="{31AC0FB5-91BE-4988-B4BD-239EA0BACE88}"/>
          </ac:picMkLst>
        </pc:picChg>
        <pc:picChg chg="del">
          <ac:chgData name="Mónica Muriel" userId="S::welcome@inter-mobility.eu::bd4c67e8-9444-4aa1-80d0-dcea3242af9c" providerId="AD" clId="Web-{DC3E3B33-25FD-F90C-B6CD-32C5ACD65061}" dt="2020-10-26T08:17:14.883" v="26"/>
          <ac:picMkLst>
            <pc:docMk/>
            <pc:sldMk cId="2755597817" sldId="287"/>
            <ac:picMk id="28" creationId="{7A2D4D60-D691-4346-9AC1-8EA2E9B5E3BB}"/>
          </ac:picMkLst>
        </pc:picChg>
        <pc:picChg chg="del">
          <ac:chgData name="Mónica Muriel" userId="S::welcome@inter-mobility.eu::bd4c67e8-9444-4aa1-80d0-dcea3242af9c" providerId="AD" clId="Web-{DC3E3B33-25FD-F90C-B6CD-32C5ACD65061}" dt="2020-10-26T08:17:16.320" v="27"/>
          <ac:picMkLst>
            <pc:docMk/>
            <pc:sldMk cId="2755597817" sldId="287"/>
            <ac:picMk id="30" creationId="{8506EA5D-563C-415B-BE0C-2F143167E578}"/>
          </ac:picMkLst>
        </pc:picChg>
      </pc:sldChg>
      <pc:sldChg chg="modSp">
        <pc:chgData name="Mónica Muriel" userId="S::welcome@inter-mobility.eu::bd4c67e8-9444-4aa1-80d0-dcea3242af9c" providerId="AD" clId="Web-{DC3E3B33-25FD-F90C-B6CD-32C5ACD65061}" dt="2020-10-26T08:19:32.995" v="56" actId="1076"/>
        <pc:sldMkLst>
          <pc:docMk/>
          <pc:sldMk cId="1226645051" sldId="288"/>
        </pc:sldMkLst>
        <pc:spChg chg="mod">
          <ac:chgData name="Mónica Muriel" userId="S::welcome@inter-mobility.eu::bd4c67e8-9444-4aa1-80d0-dcea3242af9c" providerId="AD" clId="Web-{DC3E3B33-25FD-F90C-B6CD-32C5ACD65061}" dt="2020-10-26T08:19:32.995" v="56" actId="1076"/>
          <ac:spMkLst>
            <pc:docMk/>
            <pc:sldMk cId="1226645051" sldId="288"/>
            <ac:spMk id="15" creationId="{65CA4F49-98D0-4989-AC19-DA70291B3869}"/>
          </ac:spMkLst>
        </pc:spChg>
      </pc:sldChg>
      <pc:sldChg chg="modSp">
        <pc:chgData name="Mónica Muriel" userId="S::welcome@inter-mobility.eu::bd4c67e8-9444-4aa1-80d0-dcea3242af9c" providerId="AD" clId="Web-{DC3E3B33-25FD-F90C-B6CD-32C5ACD65061}" dt="2020-10-26T07:41:13.302" v="2" actId="1076"/>
        <pc:sldMkLst>
          <pc:docMk/>
          <pc:sldMk cId="303842977" sldId="291"/>
        </pc:sldMkLst>
        <pc:spChg chg="mod">
          <ac:chgData name="Mónica Muriel" userId="S::welcome@inter-mobility.eu::bd4c67e8-9444-4aa1-80d0-dcea3242af9c" providerId="AD" clId="Web-{DC3E3B33-25FD-F90C-B6CD-32C5ACD65061}" dt="2020-10-26T07:41:13.302" v="2" actId="1076"/>
          <ac:spMkLst>
            <pc:docMk/>
            <pc:sldMk cId="303842977" sldId="291"/>
            <ac:spMk id="2" creationId="{00000000-0000-0000-0000-000000000000}"/>
          </ac:spMkLst>
        </pc:spChg>
      </pc:sldChg>
    </pc:docChg>
  </pc:docChgLst>
  <pc:docChgLst>
    <pc:chgData name="Mónica Muriel" userId="S::welcome@inter-mobility.eu::bd4c67e8-9444-4aa1-80d0-dcea3242af9c" providerId="AD" clId="Web-{C9E262DB-8C08-764D-5474-90BBDA647991}"/>
    <pc:docChg chg="modSld">
      <pc:chgData name="Mónica Muriel" userId="S::welcome@inter-mobility.eu::bd4c67e8-9444-4aa1-80d0-dcea3242af9c" providerId="AD" clId="Web-{C9E262DB-8C08-764D-5474-90BBDA647991}" dt="2020-10-23T10:03:34.546" v="102" actId="20577"/>
      <pc:docMkLst>
        <pc:docMk/>
      </pc:docMkLst>
      <pc:sldChg chg="modSp">
        <pc:chgData name="Mónica Muriel" userId="S::welcome@inter-mobility.eu::bd4c67e8-9444-4aa1-80d0-dcea3242af9c" providerId="AD" clId="Web-{C9E262DB-8C08-764D-5474-90BBDA647991}" dt="2020-10-23T09:51:33.245" v="19" actId="20577"/>
        <pc:sldMkLst>
          <pc:docMk/>
          <pc:sldMk cId="0" sldId="257"/>
        </pc:sldMkLst>
        <pc:spChg chg="mod">
          <ac:chgData name="Mónica Muriel" userId="S::welcome@inter-mobility.eu::bd4c67e8-9444-4aa1-80d0-dcea3242af9c" providerId="AD" clId="Web-{C9E262DB-8C08-764D-5474-90BBDA647991}" dt="2020-10-23T09:51:33.245" v="19" actId="20577"/>
          <ac:spMkLst>
            <pc:docMk/>
            <pc:sldMk cId="0" sldId="257"/>
            <ac:spMk id="27" creationId="{513BCEDA-F150-488A-8DA8-71063666CFD5}"/>
          </ac:spMkLst>
        </pc:spChg>
      </pc:sldChg>
      <pc:sldChg chg="modSp">
        <pc:chgData name="Mónica Muriel" userId="S::welcome@inter-mobility.eu::bd4c67e8-9444-4aa1-80d0-dcea3242af9c" providerId="AD" clId="Web-{C9E262DB-8C08-764D-5474-90BBDA647991}" dt="2020-10-23T09:58:58.167" v="50" actId="14100"/>
        <pc:sldMkLst>
          <pc:docMk/>
          <pc:sldMk cId="0" sldId="276"/>
        </pc:sldMkLst>
        <pc:spChg chg="mod">
          <ac:chgData name="Mónica Muriel" userId="S::welcome@inter-mobility.eu::bd4c67e8-9444-4aa1-80d0-dcea3242af9c" providerId="AD" clId="Web-{C9E262DB-8C08-764D-5474-90BBDA647991}" dt="2020-10-23T09:58:45.119" v="46" actId="20577"/>
          <ac:spMkLst>
            <pc:docMk/>
            <pc:sldMk cId="0" sldId="276"/>
            <ac:spMk id="8" creationId="{00000000-0000-0000-0000-000000000000}"/>
          </ac:spMkLst>
        </pc:spChg>
        <pc:cxnChg chg="mod">
          <ac:chgData name="Mónica Muriel" userId="S::welcome@inter-mobility.eu::bd4c67e8-9444-4aa1-80d0-dcea3242af9c" providerId="AD" clId="Web-{C9E262DB-8C08-764D-5474-90BBDA647991}" dt="2020-10-23T09:58:58.167" v="50" actId="14100"/>
          <ac:cxnSpMkLst>
            <pc:docMk/>
            <pc:sldMk cId="0" sldId="276"/>
            <ac:cxnSpMk id="13" creationId="{00000000-0000-0000-0000-000000000000}"/>
          </ac:cxnSpMkLst>
        </pc:cxnChg>
      </pc:sldChg>
      <pc:sldChg chg="addSp modSp addAnim">
        <pc:chgData name="Mónica Muriel" userId="S::welcome@inter-mobility.eu::bd4c67e8-9444-4aa1-80d0-dcea3242af9c" providerId="AD" clId="Web-{C9E262DB-8C08-764D-5474-90BBDA647991}" dt="2020-10-23T10:03:28.077" v="100" actId="20577"/>
        <pc:sldMkLst>
          <pc:docMk/>
          <pc:sldMk cId="3676456600" sldId="277"/>
        </pc:sldMkLst>
        <pc:spChg chg="mod">
          <ac:chgData name="Mónica Muriel" userId="S::welcome@inter-mobility.eu::bd4c67e8-9444-4aa1-80d0-dcea3242af9c" providerId="AD" clId="Web-{C9E262DB-8C08-764D-5474-90BBDA647991}" dt="2020-10-23T10:00:59.191" v="54" actId="20577"/>
          <ac:spMkLst>
            <pc:docMk/>
            <pc:sldMk cId="3676456600" sldId="277"/>
            <ac:spMk id="6" creationId="{2D973568-0DF0-408A-B859-554DEB14D461}"/>
          </ac:spMkLst>
        </pc:spChg>
        <pc:spChg chg="add mod">
          <ac:chgData name="Mónica Muriel" userId="S::welcome@inter-mobility.eu::bd4c67e8-9444-4aa1-80d0-dcea3242af9c" providerId="AD" clId="Web-{C9E262DB-8C08-764D-5474-90BBDA647991}" dt="2020-10-23T10:02:23.791" v="93" actId="20577"/>
          <ac:spMkLst>
            <pc:docMk/>
            <pc:sldMk cId="3676456600" sldId="277"/>
            <ac:spMk id="10" creationId="{AFD9F80C-6D1A-41E9-932D-F77AEB0DA7CA}"/>
          </ac:spMkLst>
        </pc:spChg>
        <pc:spChg chg="mod">
          <ac:chgData name="Mónica Muriel" userId="S::welcome@inter-mobility.eu::bd4c67e8-9444-4aa1-80d0-dcea3242af9c" providerId="AD" clId="Web-{C9E262DB-8C08-764D-5474-90BBDA647991}" dt="2020-10-23T10:03:28.077" v="100" actId="20577"/>
          <ac:spMkLst>
            <pc:docMk/>
            <pc:sldMk cId="3676456600" sldId="277"/>
            <ac:spMk id="32" creationId="{0A2D25D3-56F9-4FD3-852F-0B967434545F}"/>
          </ac:spMkLst>
        </pc:spChg>
        <pc:picChg chg="mod">
          <ac:chgData name="Mónica Muriel" userId="S::welcome@inter-mobility.eu::bd4c67e8-9444-4aa1-80d0-dcea3242af9c" providerId="AD" clId="Web-{C9E262DB-8C08-764D-5474-90BBDA647991}" dt="2020-10-23T09:54:19.554" v="28" actId="1076"/>
          <ac:picMkLst>
            <pc:docMk/>
            <pc:sldMk cId="3676456600" sldId="277"/>
            <ac:picMk id="31" creationId="{A1DCFD9A-246B-487F-98E4-CCDF5F8AB2F6}"/>
          </ac:picMkLst>
        </pc:picChg>
      </pc:sldChg>
      <pc:sldChg chg="addSp modSp">
        <pc:chgData name="Mónica Muriel" userId="S::welcome@inter-mobility.eu::bd4c67e8-9444-4aa1-80d0-dcea3242af9c" providerId="AD" clId="Web-{C9E262DB-8C08-764D-5474-90BBDA647991}" dt="2020-10-23T09:47:48.277" v="16" actId="1076"/>
        <pc:sldMkLst>
          <pc:docMk/>
          <pc:sldMk cId="3431653882" sldId="290"/>
        </pc:sldMkLst>
        <pc:spChg chg="mod">
          <ac:chgData name="Mónica Muriel" userId="S::welcome@inter-mobility.eu::bd4c67e8-9444-4aa1-80d0-dcea3242af9c" providerId="AD" clId="Web-{C9E262DB-8C08-764D-5474-90BBDA647991}" dt="2020-10-23T09:47:48.277" v="16" actId="1076"/>
          <ac:spMkLst>
            <pc:docMk/>
            <pc:sldMk cId="3431653882" sldId="290"/>
            <ac:spMk id="8" creationId="{5B51FC2B-0031-450A-8D00-9B16189A3DCA}"/>
          </ac:spMkLst>
        </pc:spChg>
        <pc:picChg chg="add mod">
          <ac:chgData name="Mónica Muriel" userId="S::welcome@inter-mobility.eu::bd4c67e8-9444-4aa1-80d0-dcea3242af9c" providerId="AD" clId="Web-{C9E262DB-8C08-764D-5474-90BBDA647991}" dt="2020-10-23T09:30:18.922" v="8" actId="1076"/>
          <ac:picMkLst>
            <pc:docMk/>
            <pc:sldMk cId="3431653882" sldId="290"/>
            <ac:picMk id="5" creationId="{7198F201-BFC8-4707-8D90-ABEE9389FE4A}"/>
          </ac:picMkLst>
        </pc:picChg>
        <pc:picChg chg="add mod">
          <ac:chgData name="Mónica Muriel" userId="S::welcome@inter-mobility.eu::bd4c67e8-9444-4aa1-80d0-dcea3242af9c" providerId="AD" clId="Web-{C9E262DB-8C08-764D-5474-90BBDA647991}" dt="2020-10-23T09:47:40.370" v="14" actId="1076"/>
          <ac:picMkLst>
            <pc:docMk/>
            <pc:sldMk cId="3431653882" sldId="290"/>
            <ac:picMk id="6" creationId="{DF28FFDF-A3BD-4A2E-9A92-29994BF69858}"/>
          </ac:picMkLst>
        </pc:picChg>
        <pc:picChg chg="mod">
          <ac:chgData name="Mónica Muriel" userId="S::welcome@inter-mobility.eu::bd4c67e8-9444-4aa1-80d0-dcea3242af9c" providerId="AD" clId="Web-{C9E262DB-8C08-764D-5474-90BBDA647991}" dt="2020-10-23T09:47:43.120" v="15" actId="1076"/>
          <ac:picMkLst>
            <pc:docMk/>
            <pc:sldMk cId="3431653882" sldId="290"/>
            <ac:picMk id="18" creationId="{421DBEC9-2E5B-49DE-B8C7-2528EB05425E}"/>
          </ac:picMkLst>
        </pc:picChg>
      </pc:sldChg>
    </pc:docChg>
  </pc:docChgLst>
  <pc:docChgLst>
    <pc:chgData name="Mónica Muriel" userId="bd4c67e8-9444-4aa1-80d0-dcea3242af9c" providerId="ADAL" clId="{9414159B-166B-4587-8EAD-534833A8AE45}"/>
    <pc:docChg chg="undo custSel addSld delSld modSld">
      <pc:chgData name="Mónica Muriel" userId="bd4c67e8-9444-4aa1-80d0-dcea3242af9c" providerId="ADAL" clId="{9414159B-166B-4587-8EAD-534833A8AE45}" dt="2020-10-26T12:34:46.482" v="2095" actId="1076"/>
      <pc:docMkLst>
        <pc:docMk/>
      </pc:docMkLst>
      <pc:sldChg chg="del">
        <pc:chgData name="Mónica Muriel" userId="bd4c67e8-9444-4aa1-80d0-dcea3242af9c" providerId="ADAL" clId="{9414159B-166B-4587-8EAD-534833A8AE45}" dt="2020-10-26T11:54:33.530" v="2038" actId="47"/>
        <pc:sldMkLst>
          <pc:docMk/>
          <pc:sldMk cId="0" sldId="258"/>
        </pc:sldMkLst>
      </pc:sldChg>
      <pc:sldChg chg="del">
        <pc:chgData name="Mónica Muriel" userId="bd4c67e8-9444-4aa1-80d0-dcea3242af9c" providerId="ADAL" clId="{9414159B-166B-4587-8EAD-534833A8AE45}" dt="2020-10-26T11:54:33.530" v="2038" actId="47"/>
        <pc:sldMkLst>
          <pc:docMk/>
          <pc:sldMk cId="0" sldId="261"/>
        </pc:sldMkLst>
      </pc:sldChg>
      <pc:sldChg chg="del">
        <pc:chgData name="Mónica Muriel" userId="bd4c67e8-9444-4aa1-80d0-dcea3242af9c" providerId="ADAL" clId="{9414159B-166B-4587-8EAD-534833A8AE45}" dt="2020-10-26T11:54:33.530" v="2038" actId="47"/>
        <pc:sldMkLst>
          <pc:docMk/>
          <pc:sldMk cId="0" sldId="262"/>
        </pc:sldMkLst>
      </pc:sldChg>
      <pc:sldChg chg="del">
        <pc:chgData name="Mónica Muriel" userId="bd4c67e8-9444-4aa1-80d0-dcea3242af9c" providerId="ADAL" clId="{9414159B-166B-4587-8EAD-534833A8AE45}" dt="2020-10-26T11:54:33.530" v="2038" actId="47"/>
        <pc:sldMkLst>
          <pc:docMk/>
          <pc:sldMk cId="0" sldId="264"/>
        </pc:sldMkLst>
      </pc:sldChg>
      <pc:sldChg chg="addSp delSp modSp mod addAnim delAnim modAnim">
        <pc:chgData name="Mónica Muriel" userId="bd4c67e8-9444-4aa1-80d0-dcea3242af9c" providerId="ADAL" clId="{9414159B-166B-4587-8EAD-534833A8AE45}" dt="2020-10-26T08:36:38.633" v="1162"/>
        <pc:sldMkLst>
          <pc:docMk/>
          <pc:sldMk cId="0" sldId="266"/>
        </pc:sldMkLst>
        <pc:spChg chg="mod">
          <ac:chgData name="Mónica Muriel" userId="bd4c67e8-9444-4aa1-80d0-dcea3242af9c" providerId="ADAL" clId="{9414159B-166B-4587-8EAD-534833A8AE45}" dt="2020-10-26T08:33:47.803" v="1141" actId="1076"/>
          <ac:spMkLst>
            <pc:docMk/>
            <pc:sldMk cId="0" sldId="266"/>
            <ac:spMk id="2" creationId="{00000000-0000-0000-0000-000000000000}"/>
          </ac:spMkLst>
        </pc:spChg>
        <pc:spChg chg="mod">
          <ac:chgData name="Mónica Muriel" userId="bd4c67e8-9444-4aa1-80d0-dcea3242af9c" providerId="ADAL" clId="{9414159B-166B-4587-8EAD-534833A8AE45}" dt="2020-10-26T08:35:22.174" v="1154" actId="1076"/>
          <ac:spMkLst>
            <pc:docMk/>
            <pc:sldMk cId="0" sldId="266"/>
            <ac:spMk id="3" creationId="{E58C6438-F152-43C7-9531-CC00A72D490E}"/>
          </ac:spMkLst>
        </pc:spChg>
        <pc:spChg chg="mod">
          <ac:chgData name="Mónica Muriel" userId="bd4c67e8-9444-4aa1-80d0-dcea3242af9c" providerId="ADAL" clId="{9414159B-166B-4587-8EAD-534833A8AE45}" dt="2020-10-26T08:34:40.048" v="1144" actId="1076"/>
          <ac:spMkLst>
            <pc:docMk/>
            <pc:sldMk cId="0" sldId="266"/>
            <ac:spMk id="15" creationId="{00000000-0000-0000-0000-000000000000}"/>
          </ac:spMkLst>
        </pc:spChg>
        <pc:spChg chg="mod">
          <ac:chgData name="Mónica Muriel" userId="bd4c67e8-9444-4aa1-80d0-dcea3242af9c" providerId="ADAL" clId="{9414159B-166B-4587-8EAD-534833A8AE45}" dt="2020-10-26T08:35:29.423" v="1155" actId="1076"/>
          <ac:spMkLst>
            <pc:docMk/>
            <pc:sldMk cId="0" sldId="266"/>
            <ac:spMk id="32" creationId="{00000000-0000-0000-0000-000000000000}"/>
          </ac:spMkLst>
        </pc:spChg>
        <pc:spChg chg="mod">
          <ac:chgData name="Mónica Muriel" userId="bd4c67e8-9444-4aa1-80d0-dcea3242af9c" providerId="ADAL" clId="{9414159B-166B-4587-8EAD-534833A8AE45}" dt="2020-10-26T08:35:32.263" v="1156" actId="1076"/>
          <ac:spMkLst>
            <pc:docMk/>
            <pc:sldMk cId="0" sldId="266"/>
            <ac:spMk id="35" creationId="{00000000-0000-0000-0000-000000000000}"/>
          </ac:spMkLst>
        </pc:spChg>
        <pc:spChg chg="mod">
          <ac:chgData name="Mónica Muriel" userId="bd4c67e8-9444-4aa1-80d0-dcea3242af9c" providerId="ADAL" clId="{9414159B-166B-4587-8EAD-534833A8AE45}" dt="2020-10-26T08:35:17.549" v="1153" actId="1076"/>
          <ac:spMkLst>
            <pc:docMk/>
            <pc:sldMk cId="0" sldId="266"/>
            <ac:spMk id="37" creationId="{00000000-0000-0000-0000-000000000000}"/>
          </ac:spMkLst>
        </pc:spChg>
        <pc:spChg chg="mod">
          <ac:chgData name="Mónica Muriel" userId="bd4c67e8-9444-4aa1-80d0-dcea3242af9c" providerId="ADAL" clId="{9414159B-166B-4587-8EAD-534833A8AE45}" dt="2020-10-26T08:35:12.580" v="1152" actId="1076"/>
          <ac:spMkLst>
            <pc:docMk/>
            <pc:sldMk cId="0" sldId="266"/>
            <ac:spMk id="38" creationId="{00000000-0000-0000-0000-000000000000}"/>
          </ac:spMkLst>
        </pc:spChg>
        <pc:spChg chg="mod">
          <ac:chgData name="Mónica Muriel" userId="bd4c67e8-9444-4aa1-80d0-dcea3242af9c" providerId="ADAL" clId="{9414159B-166B-4587-8EAD-534833A8AE45}" dt="2020-10-26T08:35:37.552" v="1157" actId="1076"/>
          <ac:spMkLst>
            <pc:docMk/>
            <pc:sldMk cId="0" sldId="266"/>
            <ac:spMk id="40" creationId="{00000000-0000-0000-0000-000000000000}"/>
          </ac:spMkLst>
        </pc:spChg>
        <pc:spChg chg="add del">
          <ac:chgData name="Mónica Muriel" userId="bd4c67e8-9444-4aa1-80d0-dcea3242af9c" providerId="ADAL" clId="{9414159B-166B-4587-8EAD-534833A8AE45}" dt="2020-10-26T08:36:25.697" v="1161" actId="478"/>
          <ac:spMkLst>
            <pc:docMk/>
            <pc:sldMk cId="0" sldId="266"/>
            <ac:spMk id="43" creationId="{00000000-0000-0000-0000-000000000000}"/>
          </ac:spMkLst>
        </pc:spChg>
      </pc:sldChg>
      <pc:sldChg chg="delSp modSp mod">
        <pc:chgData name="Mónica Muriel" userId="bd4c67e8-9444-4aa1-80d0-dcea3242af9c" providerId="ADAL" clId="{9414159B-166B-4587-8EAD-534833A8AE45}" dt="2020-10-26T12:34:46.482" v="2095" actId="1076"/>
        <pc:sldMkLst>
          <pc:docMk/>
          <pc:sldMk cId="0" sldId="268"/>
        </pc:sldMkLst>
        <pc:spChg chg="del mod">
          <ac:chgData name="Mónica Muriel" userId="bd4c67e8-9444-4aa1-80d0-dcea3242af9c" providerId="ADAL" clId="{9414159B-166B-4587-8EAD-534833A8AE45}" dt="2020-10-26T11:55:16.130" v="2092" actId="478"/>
          <ac:spMkLst>
            <pc:docMk/>
            <pc:sldMk cId="0" sldId="268"/>
            <ac:spMk id="2" creationId="{00000000-0000-0000-0000-000000000000}"/>
          </ac:spMkLst>
        </pc:spChg>
        <pc:spChg chg="mod">
          <ac:chgData name="Mónica Muriel" userId="bd4c67e8-9444-4aa1-80d0-dcea3242af9c" providerId="ADAL" clId="{9414159B-166B-4587-8EAD-534833A8AE45}" dt="2020-10-26T12:34:43.923" v="2094" actId="1076"/>
          <ac:spMkLst>
            <pc:docMk/>
            <pc:sldMk cId="0" sldId="268"/>
            <ac:spMk id="3" creationId="{00000000-0000-0000-0000-000000000000}"/>
          </ac:spMkLst>
        </pc:spChg>
        <pc:spChg chg="del">
          <ac:chgData name="Mónica Muriel" userId="bd4c67e8-9444-4aa1-80d0-dcea3242af9c" providerId="ADAL" clId="{9414159B-166B-4587-8EAD-534833A8AE45}" dt="2020-10-26T11:54:46.322" v="2071" actId="478"/>
          <ac:spMkLst>
            <pc:docMk/>
            <pc:sldMk cId="0" sldId="268"/>
            <ac:spMk id="4" creationId="{00000000-0000-0000-0000-000000000000}"/>
          </ac:spMkLst>
        </pc:spChg>
        <pc:grpChg chg="mod">
          <ac:chgData name="Mónica Muriel" userId="bd4c67e8-9444-4aa1-80d0-dcea3242af9c" providerId="ADAL" clId="{9414159B-166B-4587-8EAD-534833A8AE45}" dt="2020-10-26T12:34:46.482" v="2095" actId="1076"/>
          <ac:grpSpMkLst>
            <pc:docMk/>
            <pc:sldMk cId="0" sldId="268"/>
            <ac:grpSpMk id="7" creationId="{ECE94EC2-F57C-49B1-A798-AE247CD9CBA1}"/>
          </ac:grpSpMkLst>
        </pc:grpChg>
      </pc:sldChg>
      <pc:sldChg chg="addSp modSp mod modAnim">
        <pc:chgData name="Mónica Muriel" userId="bd4c67e8-9444-4aa1-80d0-dcea3242af9c" providerId="ADAL" clId="{9414159B-166B-4587-8EAD-534833A8AE45}" dt="2020-10-23T10:07:52.281" v="20"/>
        <pc:sldMkLst>
          <pc:docMk/>
          <pc:sldMk cId="3676456600" sldId="277"/>
        </pc:sldMkLst>
        <pc:spChg chg="add mod">
          <ac:chgData name="Mónica Muriel" userId="bd4c67e8-9444-4aa1-80d0-dcea3242af9c" providerId="ADAL" clId="{9414159B-166B-4587-8EAD-534833A8AE45}" dt="2020-10-23T10:07:11.846" v="16" actId="20577"/>
          <ac:spMkLst>
            <pc:docMk/>
            <pc:sldMk cId="3676456600" sldId="277"/>
            <ac:spMk id="17" creationId="{25B42989-C2E7-42EA-8912-CC3FC4EE296E}"/>
          </ac:spMkLst>
        </pc:spChg>
        <pc:spChg chg="mod">
          <ac:chgData name="Mónica Muriel" userId="bd4c67e8-9444-4aa1-80d0-dcea3242af9c" providerId="ADAL" clId="{9414159B-166B-4587-8EAD-534833A8AE45}" dt="2020-10-23T10:06:22.208" v="0" actId="113"/>
          <ac:spMkLst>
            <pc:docMk/>
            <pc:sldMk cId="3676456600" sldId="277"/>
            <ac:spMk id="32" creationId="{0A2D25D3-56F9-4FD3-852F-0B967434545F}"/>
          </ac:spMkLst>
        </pc:spChg>
      </pc:sldChg>
      <pc:sldChg chg="del">
        <pc:chgData name="Mónica Muriel" userId="bd4c67e8-9444-4aa1-80d0-dcea3242af9c" providerId="ADAL" clId="{9414159B-166B-4587-8EAD-534833A8AE45}" dt="2020-10-26T11:54:07.419" v="2037" actId="47"/>
        <pc:sldMkLst>
          <pc:docMk/>
          <pc:sldMk cId="2499970690" sldId="278"/>
        </pc:sldMkLst>
      </pc:sldChg>
      <pc:sldChg chg="del">
        <pc:chgData name="Mónica Muriel" userId="bd4c67e8-9444-4aa1-80d0-dcea3242af9c" providerId="ADAL" clId="{9414159B-166B-4587-8EAD-534833A8AE45}" dt="2020-10-26T11:54:33.530" v="2038" actId="47"/>
        <pc:sldMkLst>
          <pc:docMk/>
          <pc:sldMk cId="2270446089" sldId="280"/>
        </pc:sldMkLst>
      </pc:sldChg>
      <pc:sldChg chg="modSp mod">
        <pc:chgData name="Mónica Muriel" userId="bd4c67e8-9444-4aa1-80d0-dcea3242af9c" providerId="ADAL" clId="{9414159B-166B-4587-8EAD-534833A8AE45}" dt="2020-10-26T08:32:03.872" v="1139" actId="1076"/>
        <pc:sldMkLst>
          <pc:docMk/>
          <pc:sldMk cId="3692843980" sldId="281"/>
        </pc:sldMkLst>
        <pc:picChg chg="mod">
          <ac:chgData name="Mónica Muriel" userId="bd4c67e8-9444-4aa1-80d0-dcea3242af9c" providerId="ADAL" clId="{9414159B-166B-4587-8EAD-534833A8AE45}" dt="2020-10-26T08:32:03.872" v="1139" actId="1076"/>
          <ac:picMkLst>
            <pc:docMk/>
            <pc:sldMk cId="3692843980" sldId="281"/>
            <ac:picMk id="6" creationId="{201FAED9-0212-4F26-8672-637733FFAC80}"/>
          </ac:picMkLst>
        </pc:picChg>
        <pc:picChg chg="mod">
          <ac:chgData name="Mónica Muriel" userId="bd4c67e8-9444-4aa1-80d0-dcea3242af9c" providerId="ADAL" clId="{9414159B-166B-4587-8EAD-534833A8AE45}" dt="2020-10-26T08:32:01.091" v="1138" actId="1076"/>
          <ac:picMkLst>
            <pc:docMk/>
            <pc:sldMk cId="3692843980" sldId="281"/>
            <ac:picMk id="13" creationId="{F2BC34A1-9E5B-4BD9-9D2C-89702A3843F8}"/>
          </ac:picMkLst>
        </pc:picChg>
        <pc:picChg chg="mod">
          <ac:chgData name="Mónica Muriel" userId="bd4c67e8-9444-4aa1-80d0-dcea3242af9c" providerId="ADAL" clId="{9414159B-166B-4587-8EAD-534833A8AE45}" dt="2020-10-26T08:31:59.535" v="1137" actId="1076"/>
          <ac:picMkLst>
            <pc:docMk/>
            <pc:sldMk cId="3692843980" sldId="281"/>
            <ac:picMk id="29" creationId="{DEFDFE4D-054A-4178-93F9-B2F6F56B3F98}"/>
          </ac:picMkLst>
        </pc:picChg>
      </pc:sldChg>
      <pc:sldChg chg="del">
        <pc:chgData name="Mónica Muriel" userId="bd4c67e8-9444-4aa1-80d0-dcea3242af9c" providerId="ADAL" clId="{9414159B-166B-4587-8EAD-534833A8AE45}" dt="2020-10-26T11:54:33.530" v="2038" actId="47"/>
        <pc:sldMkLst>
          <pc:docMk/>
          <pc:sldMk cId="1944822597" sldId="284"/>
        </pc:sldMkLst>
      </pc:sldChg>
      <pc:sldChg chg="modSp mod">
        <pc:chgData name="Mónica Muriel" userId="bd4c67e8-9444-4aa1-80d0-dcea3242af9c" providerId="ADAL" clId="{9414159B-166B-4587-8EAD-534833A8AE45}" dt="2020-10-26T09:06:43.488" v="1995" actId="1076"/>
        <pc:sldMkLst>
          <pc:docMk/>
          <pc:sldMk cId="2755597817" sldId="287"/>
        </pc:sldMkLst>
        <pc:picChg chg="mod">
          <ac:chgData name="Mónica Muriel" userId="bd4c67e8-9444-4aa1-80d0-dcea3242af9c" providerId="ADAL" clId="{9414159B-166B-4587-8EAD-534833A8AE45}" dt="2020-10-26T09:06:43.488" v="1995" actId="1076"/>
          <ac:picMkLst>
            <pc:docMk/>
            <pc:sldMk cId="2755597817" sldId="287"/>
            <ac:picMk id="13" creationId="{6D78A498-D4F8-4CF3-810F-BD9492055CEB}"/>
          </ac:picMkLst>
        </pc:picChg>
        <pc:picChg chg="mod">
          <ac:chgData name="Mónica Muriel" userId="bd4c67e8-9444-4aa1-80d0-dcea3242af9c" providerId="ADAL" clId="{9414159B-166B-4587-8EAD-534833A8AE45}" dt="2020-10-23T10:50:54.644" v="22" actId="1076"/>
          <ac:picMkLst>
            <pc:docMk/>
            <pc:sldMk cId="2755597817" sldId="287"/>
            <ac:picMk id="28" creationId="{7A2D4D60-D691-4346-9AC1-8EA2E9B5E3BB}"/>
          </ac:picMkLst>
        </pc:picChg>
      </pc:sldChg>
      <pc:sldChg chg="addSp delSp modSp mod">
        <pc:chgData name="Mónica Muriel" userId="bd4c67e8-9444-4aa1-80d0-dcea3242af9c" providerId="ADAL" clId="{9414159B-166B-4587-8EAD-534833A8AE45}" dt="2020-10-26T08:47:31.528" v="1356" actId="1076"/>
        <pc:sldMkLst>
          <pc:docMk/>
          <pc:sldMk cId="1226645051" sldId="288"/>
        </pc:sldMkLst>
        <pc:spChg chg="mod">
          <ac:chgData name="Mónica Muriel" userId="bd4c67e8-9444-4aa1-80d0-dcea3242af9c" providerId="ADAL" clId="{9414159B-166B-4587-8EAD-534833A8AE45}" dt="2020-10-26T08:42:10.189" v="1259" actId="1076"/>
          <ac:spMkLst>
            <pc:docMk/>
            <pc:sldMk cId="1226645051" sldId="288"/>
            <ac:spMk id="2" creationId="{00000000-0000-0000-0000-000000000000}"/>
          </ac:spMkLst>
        </pc:spChg>
        <pc:spChg chg="mod">
          <ac:chgData name="Mónica Muriel" userId="bd4c67e8-9444-4aa1-80d0-dcea3242af9c" providerId="ADAL" clId="{9414159B-166B-4587-8EAD-534833A8AE45}" dt="2020-10-26T08:43:00.080" v="1270" actId="1076"/>
          <ac:spMkLst>
            <pc:docMk/>
            <pc:sldMk cId="1226645051" sldId="288"/>
            <ac:spMk id="3" creationId="{00000000-0000-0000-0000-000000000000}"/>
          </ac:spMkLst>
        </pc:spChg>
        <pc:spChg chg="add del mod">
          <ac:chgData name="Mónica Muriel" userId="bd4c67e8-9444-4aa1-80d0-dcea3242af9c" providerId="ADAL" clId="{9414159B-166B-4587-8EAD-534833A8AE45}" dt="2020-10-26T08:40:13.407" v="1178" actId="478"/>
          <ac:spMkLst>
            <pc:docMk/>
            <pc:sldMk cId="1226645051" sldId="288"/>
            <ac:spMk id="6" creationId="{FCE0BA1E-FCEF-45EA-886B-C44371939F6C}"/>
          </ac:spMkLst>
        </pc:spChg>
        <pc:spChg chg="mod">
          <ac:chgData name="Mónica Muriel" userId="bd4c67e8-9444-4aa1-80d0-dcea3242af9c" providerId="ADAL" clId="{9414159B-166B-4587-8EAD-534833A8AE45}" dt="2020-10-26T08:47:31.528" v="1356" actId="1076"/>
          <ac:spMkLst>
            <pc:docMk/>
            <pc:sldMk cId="1226645051" sldId="288"/>
            <ac:spMk id="15" creationId="{65CA4F49-98D0-4989-AC19-DA70291B3869}"/>
          </ac:spMkLst>
        </pc:spChg>
        <pc:picChg chg="add mod">
          <ac:chgData name="Mónica Muriel" userId="bd4c67e8-9444-4aa1-80d0-dcea3242af9c" providerId="ADAL" clId="{9414159B-166B-4587-8EAD-534833A8AE45}" dt="2020-10-26T08:42:04.273" v="1257" actId="14100"/>
          <ac:picMkLst>
            <pc:docMk/>
            <pc:sldMk cId="1226645051" sldId="288"/>
            <ac:picMk id="12" creationId="{6A592FA5-DED5-4846-808D-2AB25EAFB2C4}"/>
          </ac:picMkLst>
        </pc:picChg>
        <pc:picChg chg="del">
          <ac:chgData name="Mónica Muriel" userId="bd4c67e8-9444-4aa1-80d0-dcea3242af9c" providerId="ADAL" clId="{9414159B-166B-4587-8EAD-534833A8AE45}" dt="2020-10-23T11:51:06.811" v="23" actId="478"/>
          <ac:picMkLst>
            <pc:docMk/>
            <pc:sldMk cId="1226645051" sldId="288"/>
            <ac:picMk id="12" creationId="{ECEAD368-4E71-4840-87F8-1B984E5468AC}"/>
          </ac:picMkLst>
        </pc:picChg>
        <pc:picChg chg="add mod">
          <ac:chgData name="Mónica Muriel" userId="bd4c67e8-9444-4aa1-80d0-dcea3242af9c" providerId="ADAL" clId="{9414159B-166B-4587-8EAD-534833A8AE45}" dt="2020-10-26T08:42:56.352" v="1269" actId="14100"/>
          <ac:picMkLst>
            <pc:docMk/>
            <pc:sldMk cId="1226645051" sldId="288"/>
            <ac:picMk id="14" creationId="{FBB7BE15-2EC7-487A-A5EB-686CB5BE67DC}"/>
          </ac:picMkLst>
        </pc:picChg>
        <pc:picChg chg="del">
          <ac:chgData name="Mónica Muriel" userId="bd4c67e8-9444-4aa1-80d0-dcea3242af9c" providerId="ADAL" clId="{9414159B-166B-4587-8EAD-534833A8AE45}" dt="2020-10-23T11:51:06.811" v="23" actId="478"/>
          <ac:picMkLst>
            <pc:docMk/>
            <pc:sldMk cId="1226645051" sldId="288"/>
            <ac:picMk id="26" creationId="{31AC0FB5-91BE-4988-B4BD-239EA0BACE88}"/>
          </ac:picMkLst>
        </pc:picChg>
        <pc:picChg chg="del">
          <ac:chgData name="Mónica Muriel" userId="bd4c67e8-9444-4aa1-80d0-dcea3242af9c" providerId="ADAL" clId="{9414159B-166B-4587-8EAD-534833A8AE45}" dt="2020-10-23T11:51:06.811" v="23" actId="478"/>
          <ac:picMkLst>
            <pc:docMk/>
            <pc:sldMk cId="1226645051" sldId="288"/>
            <ac:picMk id="28" creationId="{7A2D4D60-D691-4346-9AC1-8EA2E9B5E3BB}"/>
          </ac:picMkLst>
        </pc:picChg>
        <pc:picChg chg="del">
          <ac:chgData name="Mónica Muriel" userId="bd4c67e8-9444-4aa1-80d0-dcea3242af9c" providerId="ADAL" clId="{9414159B-166B-4587-8EAD-534833A8AE45}" dt="2020-10-23T11:51:06.811" v="23" actId="478"/>
          <ac:picMkLst>
            <pc:docMk/>
            <pc:sldMk cId="1226645051" sldId="288"/>
            <ac:picMk id="30" creationId="{8506EA5D-563C-415B-BE0C-2F143167E578}"/>
          </ac:picMkLst>
        </pc:picChg>
      </pc:sldChg>
      <pc:sldChg chg="addSp delSp modSp add mod modAnim">
        <pc:chgData name="Mónica Muriel" userId="bd4c67e8-9444-4aa1-80d0-dcea3242af9c" providerId="ADAL" clId="{9414159B-166B-4587-8EAD-534833A8AE45}" dt="2020-10-26T09:04:13.869" v="1933" actId="1076"/>
        <pc:sldMkLst>
          <pc:docMk/>
          <pc:sldMk cId="184444721" sldId="292"/>
        </pc:sldMkLst>
        <pc:spChg chg="add del mod">
          <ac:chgData name="Mónica Muriel" userId="bd4c67e8-9444-4aa1-80d0-dcea3242af9c" providerId="ADAL" clId="{9414159B-166B-4587-8EAD-534833A8AE45}" dt="2020-10-26T09:03:39.212" v="1927" actId="1076"/>
          <ac:spMkLst>
            <pc:docMk/>
            <pc:sldMk cId="184444721" sldId="292"/>
            <ac:spMk id="2" creationId="{00000000-0000-0000-0000-000000000000}"/>
          </ac:spMkLst>
        </pc:spChg>
        <pc:spChg chg="mod">
          <ac:chgData name="Mónica Muriel" userId="bd4c67e8-9444-4aa1-80d0-dcea3242af9c" providerId="ADAL" clId="{9414159B-166B-4587-8EAD-534833A8AE45}" dt="2020-10-23T11:57:22.921" v="775" actId="20577"/>
          <ac:spMkLst>
            <pc:docMk/>
            <pc:sldMk cId="184444721" sldId="292"/>
            <ac:spMk id="3" creationId="{00000000-0000-0000-0000-000000000000}"/>
          </ac:spMkLst>
        </pc:spChg>
        <pc:spChg chg="del">
          <ac:chgData name="Mónica Muriel" userId="bd4c67e8-9444-4aa1-80d0-dcea3242af9c" providerId="ADAL" clId="{9414159B-166B-4587-8EAD-534833A8AE45}" dt="2020-10-23T11:57:27.821" v="777" actId="478"/>
          <ac:spMkLst>
            <pc:docMk/>
            <pc:sldMk cId="184444721" sldId="292"/>
            <ac:spMk id="6" creationId="{FCE0BA1E-FCEF-45EA-886B-C44371939F6C}"/>
          </ac:spMkLst>
        </pc:spChg>
        <pc:spChg chg="add del">
          <ac:chgData name="Mónica Muriel" userId="bd4c67e8-9444-4aa1-80d0-dcea3242af9c" providerId="ADAL" clId="{9414159B-166B-4587-8EAD-534833A8AE45}" dt="2020-10-26T09:02:59.133" v="1916" actId="22"/>
          <ac:spMkLst>
            <pc:docMk/>
            <pc:sldMk cId="184444721" sldId="292"/>
            <ac:spMk id="12" creationId="{5CBE7D58-70FE-4C4A-9528-FFB7AF4E8FD9}"/>
          </ac:spMkLst>
        </pc:spChg>
        <pc:spChg chg="add mod">
          <ac:chgData name="Mónica Muriel" userId="bd4c67e8-9444-4aa1-80d0-dcea3242af9c" providerId="ADAL" clId="{9414159B-166B-4587-8EAD-534833A8AE45}" dt="2020-10-26T09:04:13.869" v="1933" actId="1076"/>
          <ac:spMkLst>
            <pc:docMk/>
            <pc:sldMk cId="184444721" sldId="292"/>
            <ac:spMk id="13" creationId="{29DBEB88-3F8F-4C71-B2EB-868EBFAB9B26}"/>
          </ac:spMkLst>
        </pc:spChg>
        <pc:spChg chg="add mod">
          <ac:chgData name="Mónica Muriel" userId="bd4c67e8-9444-4aa1-80d0-dcea3242af9c" providerId="ADAL" clId="{9414159B-166B-4587-8EAD-534833A8AE45}" dt="2020-10-26T09:04:13.869" v="1933" actId="1076"/>
          <ac:spMkLst>
            <pc:docMk/>
            <pc:sldMk cId="184444721" sldId="292"/>
            <ac:spMk id="14" creationId="{F8716842-AA33-420F-90B8-11A47D197E93}"/>
          </ac:spMkLst>
        </pc:spChg>
        <pc:spChg chg="mod">
          <ac:chgData name="Mónica Muriel" userId="bd4c67e8-9444-4aa1-80d0-dcea3242af9c" providerId="ADAL" clId="{9414159B-166B-4587-8EAD-534833A8AE45}" dt="2020-10-26T09:04:13.869" v="1933" actId="1076"/>
          <ac:spMkLst>
            <pc:docMk/>
            <pc:sldMk cId="184444721" sldId="292"/>
            <ac:spMk id="15" creationId="{65CA4F49-98D0-4989-AC19-DA70291B3869}"/>
          </ac:spMkLst>
        </pc:spChg>
        <pc:spChg chg="add mod">
          <ac:chgData name="Mónica Muriel" userId="bd4c67e8-9444-4aa1-80d0-dcea3242af9c" providerId="ADAL" clId="{9414159B-166B-4587-8EAD-534833A8AE45}" dt="2020-10-26T09:04:13.869" v="1933" actId="1076"/>
          <ac:spMkLst>
            <pc:docMk/>
            <pc:sldMk cId="184444721" sldId="292"/>
            <ac:spMk id="16" creationId="{69E7DFD2-B45D-4D01-9F59-5345242B141C}"/>
          </ac:spMkLst>
        </pc:spChg>
        <pc:spChg chg="add mod">
          <ac:chgData name="Mónica Muriel" userId="bd4c67e8-9444-4aa1-80d0-dcea3242af9c" providerId="ADAL" clId="{9414159B-166B-4587-8EAD-534833A8AE45}" dt="2020-10-26T08:57:51.520" v="1563" actId="571"/>
          <ac:spMkLst>
            <pc:docMk/>
            <pc:sldMk cId="184444721" sldId="292"/>
            <ac:spMk id="17" creationId="{FD50118B-56B2-49D7-8D7B-DF3675349E41}"/>
          </ac:spMkLst>
        </pc:spChg>
        <pc:spChg chg="add mod">
          <ac:chgData name="Mónica Muriel" userId="bd4c67e8-9444-4aa1-80d0-dcea3242af9c" providerId="ADAL" clId="{9414159B-166B-4587-8EAD-534833A8AE45}" dt="2020-10-26T09:04:13.869" v="1933" actId="1076"/>
          <ac:spMkLst>
            <pc:docMk/>
            <pc:sldMk cId="184444721" sldId="292"/>
            <ac:spMk id="20" creationId="{7CBB726F-03EB-4685-AFB0-335A52E409D2}"/>
          </ac:spMkLst>
        </pc:spChg>
        <pc:picChg chg="add mod">
          <ac:chgData name="Mónica Muriel" userId="bd4c67e8-9444-4aa1-80d0-dcea3242af9c" providerId="ADAL" clId="{9414159B-166B-4587-8EAD-534833A8AE45}" dt="2020-10-26T09:03:58.994" v="1932" actId="14100"/>
          <ac:picMkLst>
            <pc:docMk/>
            <pc:sldMk cId="184444721" sldId="292"/>
            <ac:picMk id="11" creationId="{F800D176-45AB-4E63-BC65-D4DFC8A6761D}"/>
          </ac:picMkLst>
        </pc:picChg>
      </pc:sldChg>
      <pc:sldChg chg="add del">
        <pc:chgData name="Mónica Muriel" userId="bd4c67e8-9444-4aa1-80d0-dcea3242af9c" providerId="ADAL" clId="{9414159B-166B-4587-8EAD-534833A8AE45}" dt="2020-10-26T08:37:49.711" v="1165" actId="47"/>
        <pc:sldMkLst>
          <pc:docMk/>
          <pc:sldMk cId="2179505492" sldId="293"/>
        </pc:sldMkLst>
      </pc:sldChg>
      <pc:sldChg chg="addSp delSp modSp add mod delAnim">
        <pc:chgData name="Mónica Muriel" userId="bd4c67e8-9444-4aa1-80d0-dcea3242af9c" providerId="ADAL" clId="{9414159B-166B-4587-8EAD-534833A8AE45}" dt="2020-10-26T09:07:41.937" v="2036" actId="20577"/>
        <pc:sldMkLst>
          <pc:docMk/>
          <pc:sldMk cId="1654876010" sldId="294"/>
        </pc:sldMkLst>
        <pc:spChg chg="mod">
          <ac:chgData name="Mónica Muriel" userId="bd4c67e8-9444-4aa1-80d0-dcea3242af9c" providerId="ADAL" clId="{9414159B-166B-4587-8EAD-534833A8AE45}" dt="2020-10-26T08:38:10.852" v="1167" actId="1076"/>
          <ac:spMkLst>
            <pc:docMk/>
            <pc:sldMk cId="1654876010" sldId="294"/>
            <ac:spMk id="2" creationId="{00000000-0000-0000-0000-000000000000}"/>
          </ac:spMkLst>
        </pc:spChg>
        <pc:spChg chg="del">
          <ac:chgData name="Mónica Muriel" userId="bd4c67e8-9444-4aa1-80d0-dcea3242af9c" providerId="ADAL" clId="{9414159B-166B-4587-8EAD-534833A8AE45}" dt="2020-10-26T08:39:28.197" v="1168" actId="478"/>
          <ac:spMkLst>
            <pc:docMk/>
            <pc:sldMk cId="1654876010" sldId="294"/>
            <ac:spMk id="3" creationId="{FDBCC8E6-A310-4002-A7F7-2F5F23F31F5F}"/>
          </ac:spMkLst>
        </pc:spChg>
        <pc:spChg chg="del">
          <ac:chgData name="Mónica Muriel" userId="bd4c67e8-9444-4aa1-80d0-dcea3242af9c" providerId="ADAL" clId="{9414159B-166B-4587-8EAD-534833A8AE45}" dt="2020-10-26T08:39:28.197" v="1168" actId="478"/>
          <ac:spMkLst>
            <pc:docMk/>
            <pc:sldMk cId="1654876010" sldId="294"/>
            <ac:spMk id="5" creationId="{9A216D63-7C11-4CE3-835F-0706E85B787C}"/>
          </ac:spMkLst>
        </pc:spChg>
        <pc:spChg chg="del">
          <ac:chgData name="Mónica Muriel" userId="bd4c67e8-9444-4aa1-80d0-dcea3242af9c" providerId="ADAL" clId="{9414159B-166B-4587-8EAD-534833A8AE45}" dt="2020-10-26T08:39:28.197" v="1168" actId="478"/>
          <ac:spMkLst>
            <pc:docMk/>
            <pc:sldMk cId="1654876010" sldId="294"/>
            <ac:spMk id="6" creationId="{2D973568-0DF0-408A-B859-554DEB14D461}"/>
          </ac:spMkLst>
        </pc:spChg>
        <pc:spChg chg="del">
          <ac:chgData name="Mónica Muriel" userId="bd4c67e8-9444-4aa1-80d0-dcea3242af9c" providerId="ADAL" clId="{9414159B-166B-4587-8EAD-534833A8AE45}" dt="2020-10-26T08:39:28.197" v="1168" actId="478"/>
          <ac:spMkLst>
            <pc:docMk/>
            <pc:sldMk cId="1654876010" sldId="294"/>
            <ac:spMk id="8" creationId="{2D0DE021-172E-4AB2-8AB8-69A6FA704887}"/>
          </ac:spMkLst>
        </pc:spChg>
        <pc:spChg chg="del">
          <ac:chgData name="Mónica Muriel" userId="bd4c67e8-9444-4aa1-80d0-dcea3242af9c" providerId="ADAL" clId="{9414159B-166B-4587-8EAD-534833A8AE45}" dt="2020-10-26T08:39:30.589" v="1169" actId="478"/>
          <ac:spMkLst>
            <pc:docMk/>
            <pc:sldMk cId="1654876010" sldId="294"/>
            <ac:spMk id="9" creationId="{2C84B9A9-7058-4CEB-939B-332D9EB826AC}"/>
          </ac:spMkLst>
        </pc:spChg>
        <pc:spChg chg="del">
          <ac:chgData name="Mónica Muriel" userId="bd4c67e8-9444-4aa1-80d0-dcea3242af9c" providerId="ADAL" clId="{9414159B-166B-4587-8EAD-534833A8AE45}" dt="2020-10-26T08:39:28.197" v="1168" actId="478"/>
          <ac:spMkLst>
            <pc:docMk/>
            <pc:sldMk cId="1654876010" sldId="294"/>
            <ac:spMk id="10" creationId="{AFD9F80C-6D1A-41E9-932D-F77AEB0DA7CA}"/>
          </ac:spMkLst>
        </pc:spChg>
        <pc:spChg chg="add mod">
          <ac:chgData name="Mónica Muriel" userId="bd4c67e8-9444-4aa1-80d0-dcea3242af9c" providerId="ADAL" clId="{9414159B-166B-4587-8EAD-534833A8AE45}" dt="2020-10-26T09:07:41.937" v="2036" actId="20577"/>
          <ac:spMkLst>
            <pc:docMk/>
            <pc:sldMk cId="1654876010" sldId="294"/>
            <ac:spMk id="11" creationId="{E6A11482-1989-4E65-A345-658CC091C291}"/>
          </ac:spMkLst>
        </pc:spChg>
        <pc:spChg chg="add mod">
          <ac:chgData name="Mónica Muriel" userId="bd4c67e8-9444-4aa1-80d0-dcea3242af9c" providerId="ADAL" clId="{9414159B-166B-4587-8EAD-534833A8AE45}" dt="2020-10-26T08:43:07.105" v="1271" actId="1076"/>
          <ac:spMkLst>
            <pc:docMk/>
            <pc:sldMk cId="1654876010" sldId="294"/>
            <ac:spMk id="12" creationId="{BAA76D72-0A00-43CF-9A53-094B6D39293A}"/>
          </ac:spMkLst>
        </pc:spChg>
        <pc:spChg chg="del">
          <ac:chgData name="Mónica Muriel" userId="bd4c67e8-9444-4aa1-80d0-dcea3242af9c" providerId="ADAL" clId="{9414159B-166B-4587-8EAD-534833A8AE45}" dt="2020-10-26T08:39:28.197" v="1168" actId="478"/>
          <ac:spMkLst>
            <pc:docMk/>
            <pc:sldMk cId="1654876010" sldId="294"/>
            <ac:spMk id="17" creationId="{25B42989-C2E7-42EA-8912-CC3FC4EE296E}"/>
          </ac:spMkLst>
        </pc:spChg>
        <pc:spChg chg="del mod">
          <ac:chgData name="Mónica Muriel" userId="bd4c67e8-9444-4aa1-80d0-dcea3242af9c" providerId="ADAL" clId="{9414159B-166B-4587-8EAD-534833A8AE45}" dt="2020-10-26T08:39:34.309" v="1171" actId="478"/>
          <ac:spMkLst>
            <pc:docMk/>
            <pc:sldMk cId="1654876010" sldId="294"/>
            <ac:spMk id="32" creationId="{0A2D25D3-56F9-4FD3-852F-0B967434545F}"/>
          </ac:spMkLst>
        </pc:spChg>
        <pc:spChg chg="del">
          <ac:chgData name="Mónica Muriel" userId="bd4c67e8-9444-4aa1-80d0-dcea3242af9c" providerId="ADAL" clId="{9414159B-166B-4587-8EAD-534833A8AE45}" dt="2020-10-26T08:39:30.589" v="1169" actId="478"/>
          <ac:spMkLst>
            <pc:docMk/>
            <pc:sldMk cId="1654876010" sldId="294"/>
            <ac:spMk id="34" creationId="{6F8AC08F-B7FB-455B-BF7C-269419A549CE}"/>
          </ac:spMkLst>
        </pc:spChg>
        <pc:picChg chg="add mod">
          <ac:chgData name="Mónica Muriel" userId="bd4c67e8-9444-4aa1-80d0-dcea3242af9c" providerId="ADAL" clId="{9414159B-166B-4587-8EAD-534833A8AE45}" dt="2020-10-26T08:44:45.128" v="1277" actId="14100"/>
          <ac:picMkLst>
            <pc:docMk/>
            <pc:sldMk cId="1654876010" sldId="294"/>
            <ac:picMk id="14" creationId="{0A801039-B65C-49E6-BEF6-694EDC50DC9F}"/>
          </ac:picMkLst>
        </pc:picChg>
        <pc:picChg chg="add mod">
          <ac:chgData name="Mónica Muriel" userId="bd4c67e8-9444-4aa1-80d0-dcea3242af9c" providerId="ADAL" clId="{9414159B-166B-4587-8EAD-534833A8AE45}" dt="2020-10-26T08:45:07.708" v="1284" actId="1076"/>
          <ac:picMkLst>
            <pc:docMk/>
            <pc:sldMk cId="1654876010" sldId="294"/>
            <ac:picMk id="16" creationId="{B5F9918A-D96E-4B61-BD62-2021D2E170CA}"/>
          </ac:picMkLst>
        </pc:picChg>
        <pc:picChg chg="del">
          <ac:chgData name="Mónica Muriel" userId="bd4c67e8-9444-4aa1-80d0-dcea3242af9c" providerId="ADAL" clId="{9414159B-166B-4587-8EAD-534833A8AE45}" dt="2020-10-26T08:39:39.790" v="1173" actId="478"/>
          <ac:picMkLst>
            <pc:docMk/>
            <pc:sldMk cId="1654876010" sldId="294"/>
            <ac:picMk id="31" creationId="{A1DCFD9A-246B-487F-98E4-CCDF5F8AB2F6}"/>
          </ac:picMkLst>
        </pc:picChg>
        <pc:cxnChg chg="del">
          <ac:chgData name="Mónica Muriel" userId="bd4c67e8-9444-4aa1-80d0-dcea3242af9c" providerId="ADAL" clId="{9414159B-166B-4587-8EAD-534833A8AE45}" dt="2020-10-26T08:39:37.755" v="1172" actId="478"/>
          <ac:cxnSpMkLst>
            <pc:docMk/>
            <pc:sldMk cId="1654876010" sldId="294"/>
            <ac:cxnSpMk id="7" creationId="{7BF7118D-F23F-43CF-ABB0-B4FB80029D60}"/>
          </ac:cxnSpMkLst>
        </pc:cxnChg>
        <pc:cxnChg chg="del">
          <ac:chgData name="Mónica Muriel" userId="bd4c67e8-9444-4aa1-80d0-dcea3242af9c" providerId="ADAL" clId="{9414159B-166B-4587-8EAD-534833A8AE45}" dt="2020-10-26T08:39:37.755" v="1172" actId="478"/>
          <ac:cxnSpMkLst>
            <pc:docMk/>
            <pc:sldMk cId="1654876010" sldId="294"/>
            <ac:cxnSpMk id="27" creationId="{88DCCBF5-724B-4433-ABF0-D119B21746B5}"/>
          </ac:cxnSpMkLst>
        </pc:cxnChg>
      </pc:sldChg>
    </pc:docChg>
  </pc:docChgLst>
  <pc:docChgLst>
    <pc:chgData name="Marina Camacho" userId="4c2c8fdb-37f3-41d7-9870-d095e75a6caf" providerId="ADAL" clId="{F5B733C1-9961-4D0B-9C4E-A057788624BC}"/>
    <pc:docChg chg="undo custSel addSld delSld modSld sldOrd">
      <pc:chgData name="Marina Camacho" userId="4c2c8fdb-37f3-41d7-9870-d095e75a6caf" providerId="ADAL" clId="{F5B733C1-9961-4D0B-9C4E-A057788624BC}" dt="2020-10-23T09:41:35.885" v="665" actId="14100"/>
      <pc:docMkLst>
        <pc:docMk/>
      </pc:docMkLst>
      <pc:sldChg chg="addSp delSp modSp mod">
        <pc:chgData name="Marina Camacho" userId="4c2c8fdb-37f3-41d7-9870-d095e75a6caf" providerId="ADAL" clId="{F5B733C1-9961-4D0B-9C4E-A057788624BC}" dt="2020-10-23T09:39:57.652" v="613" actId="1440"/>
        <pc:sldMkLst>
          <pc:docMk/>
          <pc:sldMk cId="0" sldId="273"/>
        </pc:sldMkLst>
        <pc:spChg chg="mod">
          <ac:chgData name="Marina Camacho" userId="4c2c8fdb-37f3-41d7-9870-d095e75a6caf" providerId="ADAL" clId="{F5B733C1-9961-4D0B-9C4E-A057788624BC}" dt="2020-10-23T08:37:39.276" v="235" actId="207"/>
          <ac:spMkLst>
            <pc:docMk/>
            <pc:sldMk cId="0" sldId="273"/>
            <ac:spMk id="2" creationId="{00000000-0000-0000-0000-000000000000}"/>
          </ac:spMkLst>
        </pc:spChg>
        <pc:spChg chg="del mod">
          <ac:chgData name="Marina Camacho" userId="4c2c8fdb-37f3-41d7-9870-d095e75a6caf" providerId="ADAL" clId="{F5B733C1-9961-4D0B-9C4E-A057788624BC}" dt="2020-10-23T09:39:20.780" v="608" actId="478"/>
          <ac:spMkLst>
            <pc:docMk/>
            <pc:sldMk cId="0" sldId="273"/>
            <ac:spMk id="3" creationId="{00000000-0000-0000-0000-000000000000}"/>
          </ac:spMkLst>
        </pc:spChg>
        <pc:spChg chg="del mod">
          <ac:chgData name="Marina Camacho" userId="4c2c8fdb-37f3-41d7-9870-d095e75a6caf" providerId="ADAL" clId="{F5B733C1-9961-4D0B-9C4E-A057788624BC}" dt="2020-10-23T09:39:18.799" v="607" actId="478"/>
          <ac:spMkLst>
            <pc:docMk/>
            <pc:sldMk cId="0" sldId="273"/>
            <ac:spMk id="4" creationId="{00000000-0000-0000-0000-000000000000}"/>
          </ac:spMkLst>
        </pc:spChg>
        <pc:graphicFrameChg chg="del mod">
          <ac:chgData name="Marina Camacho" userId="4c2c8fdb-37f3-41d7-9870-d095e75a6caf" providerId="ADAL" clId="{F5B733C1-9961-4D0B-9C4E-A057788624BC}" dt="2020-10-23T09:39:06.453" v="603" actId="478"/>
          <ac:graphicFrameMkLst>
            <pc:docMk/>
            <pc:sldMk cId="0" sldId="273"/>
            <ac:graphicFrameMk id="12" creationId="{00000000-0000-0000-0000-000000000000}"/>
          </ac:graphicFrameMkLst>
        </pc:graphicFrameChg>
        <pc:picChg chg="del">
          <ac:chgData name="Marina Camacho" userId="4c2c8fdb-37f3-41d7-9870-d095e75a6caf" providerId="ADAL" clId="{F5B733C1-9961-4D0B-9C4E-A057788624BC}" dt="2020-10-23T08:35:25.830" v="193" actId="478"/>
          <ac:picMkLst>
            <pc:docMk/>
            <pc:sldMk cId="0" sldId="273"/>
            <ac:picMk id="5" creationId="{00000000-0000-0000-0000-000000000000}"/>
          </ac:picMkLst>
        </pc:picChg>
        <pc:picChg chg="del">
          <ac:chgData name="Marina Camacho" userId="4c2c8fdb-37f3-41d7-9870-d095e75a6caf" providerId="ADAL" clId="{F5B733C1-9961-4D0B-9C4E-A057788624BC}" dt="2020-10-23T08:35:28.568" v="194" actId="478"/>
          <ac:picMkLst>
            <pc:docMk/>
            <pc:sldMk cId="0" sldId="273"/>
            <ac:picMk id="6" creationId="{00000000-0000-0000-0000-000000000000}"/>
          </ac:picMkLst>
        </pc:picChg>
        <pc:picChg chg="del">
          <ac:chgData name="Marina Camacho" userId="4c2c8fdb-37f3-41d7-9870-d095e75a6caf" providerId="ADAL" clId="{F5B733C1-9961-4D0B-9C4E-A057788624BC}" dt="2020-10-23T08:35:31.047" v="195" actId="478"/>
          <ac:picMkLst>
            <pc:docMk/>
            <pc:sldMk cId="0" sldId="273"/>
            <ac:picMk id="7" creationId="{00000000-0000-0000-0000-000000000000}"/>
          </ac:picMkLst>
        </pc:picChg>
        <pc:picChg chg="add mod">
          <ac:chgData name="Marina Camacho" userId="4c2c8fdb-37f3-41d7-9870-d095e75a6caf" providerId="ADAL" clId="{F5B733C1-9961-4D0B-9C4E-A057788624BC}" dt="2020-10-23T09:39:57.652" v="613" actId="1440"/>
          <ac:picMkLst>
            <pc:docMk/>
            <pc:sldMk cId="0" sldId="273"/>
            <ac:picMk id="9" creationId="{AC8F3291-E796-4A6B-8E4F-0A731A0C716D}"/>
          </ac:picMkLst>
        </pc:picChg>
        <pc:picChg chg="del">
          <ac:chgData name="Marina Camacho" userId="4c2c8fdb-37f3-41d7-9870-d095e75a6caf" providerId="ADAL" clId="{F5B733C1-9961-4D0B-9C4E-A057788624BC}" dt="2020-10-23T08:18:20.378" v="1" actId="478"/>
          <ac:picMkLst>
            <pc:docMk/>
            <pc:sldMk cId="0" sldId="273"/>
            <ac:picMk id="10" creationId="{00000000-0000-0000-0000-000000000000}"/>
          </ac:picMkLst>
        </pc:picChg>
      </pc:sldChg>
      <pc:sldChg chg="modSp mod">
        <pc:chgData name="Marina Camacho" userId="4c2c8fdb-37f3-41d7-9870-d095e75a6caf" providerId="ADAL" clId="{F5B733C1-9961-4D0B-9C4E-A057788624BC}" dt="2020-10-23T09:41:05.743" v="663"/>
        <pc:sldMkLst>
          <pc:docMk/>
          <pc:sldMk cId="0" sldId="274"/>
        </pc:sldMkLst>
        <pc:spChg chg="mod">
          <ac:chgData name="Marina Camacho" userId="4c2c8fdb-37f3-41d7-9870-d095e75a6caf" providerId="ADAL" clId="{F5B733C1-9961-4D0B-9C4E-A057788624BC}" dt="2020-10-23T09:40:59.813" v="661" actId="1076"/>
          <ac:spMkLst>
            <pc:docMk/>
            <pc:sldMk cId="0" sldId="274"/>
            <ac:spMk id="3" creationId="{00000000-0000-0000-0000-000000000000}"/>
          </ac:spMkLst>
        </pc:spChg>
        <pc:graphicFrameChg chg="mod">
          <ac:chgData name="Marina Camacho" userId="4c2c8fdb-37f3-41d7-9870-d095e75a6caf" providerId="ADAL" clId="{F5B733C1-9961-4D0B-9C4E-A057788624BC}" dt="2020-10-23T09:41:05.743" v="663"/>
          <ac:graphicFrameMkLst>
            <pc:docMk/>
            <pc:sldMk cId="0" sldId="274"/>
            <ac:graphicFrameMk id="10" creationId="{00000000-0000-0000-0000-000000000000}"/>
          </ac:graphicFrameMkLst>
        </pc:graphicFrameChg>
      </pc:sldChg>
      <pc:sldChg chg="modSp mod">
        <pc:chgData name="Marina Camacho" userId="4c2c8fdb-37f3-41d7-9870-d095e75a6caf" providerId="ADAL" clId="{F5B733C1-9961-4D0B-9C4E-A057788624BC}" dt="2020-10-23T08:46:38.209" v="301" actId="20577"/>
        <pc:sldMkLst>
          <pc:docMk/>
          <pc:sldMk cId="0" sldId="275"/>
        </pc:sldMkLst>
        <pc:spChg chg="mod">
          <ac:chgData name="Marina Camacho" userId="4c2c8fdb-37f3-41d7-9870-d095e75a6caf" providerId="ADAL" clId="{F5B733C1-9961-4D0B-9C4E-A057788624BC}" dt="2020-10-23T08:46:38.209" v="301" actId="20577"/>
          <ac:spMkLst>
            <pc:docMk/>
            <pc:sldMk cId="0" sldId="275"/>
            <ac:spMk id="3" creationId="{00000000-0000-0000-0000-000000000000}"/>
          </ac:spMkLst>
        </pc:spChg>
      </pc:sldChg>
      <pc:sldChg chg="modSp mod">
        <pc:chgData name="Marina Camacho" userId="4c2c8fdb-37f3-41d7-9870-d095e75a6caf" providerId="ADAL" clId="{F5B733C1-9961-4D0B-9C4E-A057788624BC}" dt="2020-10-23T09:25:00.094" v="551"/>
        <pc:sldMkLst>
          <pc:docMk/>
          <pc:sldMk cId="0" sldId="276"/>
        </pc:sldMkLst>
        <pc:spChg chg="mod">
          <ac:chgData name="Marina Camacho" userId="4c2c8fdb-37f3-41d7-9870-d095e75a6caf" providerId="ADAL" clId="{F5B733C1-9961-4D0B-9C4E-A057788624BC}" dt="2020-10-23T09:25:00.094" v="551"/>
          <ac:spMkLst>
            <pc:docMk/>
            <pc:sldMk cId="0" sldId="276"/>
            <ac:spMk id="5" creationId="{00000000-0000-0000-0000-000000000000}"/>
          </ac:spMkLst>
        </pc:spChg>
        <pc:spChg chg="mod">
          <ac:chgData name="Marina Camacho" userId="4c2c8fdb-37f3-41d7-9870-d095e75a6caf" providerId="ADAL" clId="{F5B733C1-9961-4D0B-9C4E-A057788624BC}" dt="2020-10-23T09:24:38.183" v="538" actId="20577"/>
          <ac:spMkLst>
            <pc:docMk/>
            <pc:sldMk cId="0" sldId="276"/>
            <ac:spMk id="8" creationId="{00000000-0000-0000-0000-000000000000}"/>
          </ac:spMkLst>
        </pc:spChg>
      </pc:sldChg>
      <pc:sldChg chg="ord">
        <pc:chgData name="Marina Camacho" userId="4c2c8fdb-37f3-41d7-9870-d095e75a6caf" providerId="ADAL" clId="{F5B733C1-9961-4D0B-9C4E-A057788624BC}" dt="2020-10-23T09:26:37.280" v="559"/>
        <pc:sldMkLst>
          <pc:docMk/>
          <pc:sldMk cId="2499970690" sldId="278"/>
        </pc:sldMkLst>
      </pc:sldChg>
      <pc:sldChg chg="modSp mod">
        <pc:chgData name="Marina Camacho" userId="4c2c8fdb-37f3-41d7-9870-d095e75a6caf" providerId="ADAL" clId="{F5B733C1-9961-4D0B-9C4E-A057788624BC}" dt="2020-10-23T09:25:41.333" v="557" actId="14100"/>
        <pc:sldMkLst>
          <pc:docMk/>
          <pc:sldMk cId="3692843980" sldId="281"/>
        </pc:sldMkLst>
        <pc:spChg chg="mod">
          <ac:chgData name="Marina Camacho" userId="4c2c8fdb-37f3-41d7-9870-d095e75a6caf" providerId="ADAL" clId="{F5B733C1-9961-4D0B-9C4E-A057788624BC}" dt="2020-10-23T09:25:41.333" v="557" actId="14100"/>
          <ac:spMkLst>
            <pc:docMk/>
            <pc:sldMk cId="3692843980" sldId="281"/>
            <ac:spMk id="2" creationId="{00000000-0000-0000-0000-000000000000}"/>
          </ac:spMkLst>
        </pc:spChg>
      </pc:sldChg>
      <pc:sldChg chg="addSp delSp modSp mod">
        <pc:chgData name="Marina Camacho" userId="4c2c8fdb-37f3-41d7-9870-d095e75a6caf" providerId="ADAL" clId="{F5B733C1-9961-4D0B-9C4E-A057788624BC}" dt="2020-10-23T09:27:12.157" v="560" actId="207"/>
        <pc:sldMkLst>
          <pc:docMk/>
          <pc:sldMk cId="2755597817" sldId="287"/>
        </pc:sldMkLst>
        <pc:spChg chg="add del mod">
          <ac:chgData name="Marina Camacho" userId="4c2c8fdb-37f3-41d7-9870-d095e75a6caf" providerId="ADAL" clId="{F5B733C1-9961-4D0B-9C4E-A057788624BC}" dt="2020-10-23T09:27:12.157" v="560" actId="207"/>
          <ac:spMkLst>
            <pc:docMk/>
            <pc:sldMk cId="2755597817" sldId="287"/>
            <ac:spMk id="2" creationId="{00000000-0000-0000-0000-000000000000}"/>
          </ac:spMkLst>
        </pc:spChg>
      </pc:sldChg>
      <pc:sldChg chg="modSp mod">
        <pc:chgData name="Marina Camacho" userId="4c2c8fdb-37f3-41d7-9870-d095e75a6caf" providerId="ADAL" clId="{F5B733C1-9961-4D0B-9C4E-A057788624BC}" dt="2020-10-23T09:41:35.885" v="665" actId="14100"/>
        <pc:sldMkLst>
          <pc:docMk/>
          <pc:sldMk cId="1226645051" sldId="288"/>
        </pc:sldMkLst>
        <pc:spChg chg="mod">
          <ac:chgData name="Marina Camacho" userId="4c2c8fdb-37f3-41d7-9870-d095e75a6caf" providerId="ADAL" clId="{F5B733C1-9961-4D0B-9C4E-A057788624BC}" dt="2020-10-23T09:41:35.885" v="665" actId="14100"/>
          <ac:spMkLst>
            <pc:docMk/>
            <pc:sldMk cId="1226645051" sldId="288"/>
            <ac:spMk id="2" creationId="{00000000-0000-0000-0000-000000000000}"/>
          </ac:spMkLst>
        </pc:spChg>
      </pc:sldChg>
      <pc:sldChg chg="modSp add mod">
        <pc:chgData name="Marina Camacho" userId="4c2c8fdb-37f3-41d7-9870-d095e75a6caf" providerId="ADAL" clId="{F5B733C1-9961-4D0B-9C4E-A057788624BC}" dt="2020-10-23T09:40:24.419" v="627" actId="20577"/>
        <pc:sldMkLst>
          <pc:docMk/>
          <pc:sldMk cId="3426186161" sldId="289"/>
        </pc:sldMkLst>
        <pc:spChg chg="mod">
          <ac:chgData name="Marina Camacho" userId="4c2c8fdb-37f3-41d7-9870-d095e75a6caf" providerId="ADAL" clId="{F5B733C1-9961-4D0B-9C4E-A057788624BC}" dt="2020-10-23T09:40:24.419" v="627" actId="20577"/>
          <ac:spMkLst>
            <pc:docMk/>
            <pc:sldMk cId="3426186161" sldId="289"/>
            <ac:spMk id="3" creationId="{00000000-0000-0000-0000-000000000000}"/>
          </ac:spMkLst>
        </pc:spChg>
      </pc:sldChg>
      <pc:sldChg chg="addSp delSp modSp add mod">
        <pc:chgData name="Marina Camacho" userId="4c2c8fdb-37f3-41d7-9870-d095e75a6caf" providerId="ADAL" clId="{F5B733C1-9961-4D0B-9C4E-A057788624BC}" dt="2020-10-23T09:38:16.568" v="600" actId="113"/>
        <pc:sldMkLst>
          <pc:docMk/>
          <pc:sldMk cId="3431653882" sldId="290"/>
        </pc:sldMkLst>
        <pc:spChg chg="mod">
          <ac:chgData name="Marina Camacho" userId="4c2c8fdb-37f3-41d7-9870-d095e75a6caf" providerId="ADAL" clId="{F5B733C1-9961-4D0B-9C4E-A057788624BC}" dt="2020-10-23T09:07:07.538" v="489" actId="1076"/>
          <ac:spMkLst>
            <pc:docMk/>
            <pc:sldMk cId="3431653882" sldId="290"/>
            <ac:spMk id="2" creationId="{00000000-0000-0000-0000-000000000000}"/>
          </ac:spMkLst>
        </pc:spChg>
        <pc:spChg chg="mod">
          <ac:chgData name="Marina Camacho" userId="4c2c8fdb-37f3-41d7-9870-d095e75a6caf" providerId="ADAL" clId="{F5B733C1-9961-4D0B-9C4E-A057788624BC}" dt="2020-10-23T09:27:33.417" v="562" actId="20577"/>
          <ac:spMkLst>
            <pc:docMk/>
            <pc:sldMk cId="3431653882" sldId="290"/>
            <ac:spMk id="3" creationId="{00000000-0000-0000-0000-000000000000}"/>
          </ac:spMkLst>
        </pc:spChg>
        <pc:spChg chg="mod">
          <ac:chgData name="Marina Camacho" userId="4c2c8fdb-37f3-41d7-9870-d095e75a6caf" providerId="ADAL" clId="{F5B733C1-9961-4D0B-9C4E-A057788624BC}" dt="2020-10-23T09:07:01.247" v="488" actId="208"/>
          <ac:spMkLst>
            <pc:docMk/>
            <pc:sldMk cId="3431653882" sldId="290"/>
            <ac:spMk id="4" creationId="{00000000-0000-0000-0000-000000000000}"/>
          </ac:spMkLst>
        </pc:spChg>
        <pc:spChg chg="add mod">
          <ac:chgData name="Marina Camacho" userId="4c2c8fdb-37f3-41d7-9870-d095e75a6caf" providerId="ADAL" clId="{F5B733C1-9961-4D0B-9C4E-A057788624BC}" dt="2020-10-23T09:38:11.983" v="599" actId="113"/>
          <ac:spMkLst>
            <pc:docMk/>
            <pc:sldMk cId="3431653882" sldId="290"/>
            <ac:spMk id="7" creationId="{7057A654-64EB-4282-9E8B-20CB4E4B47F8}"/>
          </ac:spMkLst>
        </pc:spChg>
        <pc:spChg chg="add mod">
          <ac:chgData name="Marina Camacho" userId="4c2c8fdb-37f3-41d7-9870-d095e75a6caf" providerId="ADAL" clId="{F5B733C1-9961-4D0B-9C4E-A057788624BC}" dt="2020-10-23T09:38:16.568" v="600" actId="113"/>
          <ac:spMkLst>
            <pc:docMk/>
            <pc:sldMk cId="3431653882" sldId="290"/>
            <ac:spMk id="8" creationId="{5B51FC2B-0031-450A-8D00-9B16189A3DCA}"/>
          </ac:spMkLst>
        </pc:spChg>
        <pc:graphicFrameChg chg="del">
          <ac:chgData name="Marina Camacho" userId="4c2c8fdb-37f3-41d7-9870-d095e75a6caf" providerId="ADAL" clId="{F5B733C1-9961-4D0B-9C4E-A057788624BC}" dt="2020-10-23T08:44:38.753" v="261" actId="478"/>
          <ac:graphicFrameMkLst>
            <pc:docMk/>
            <pc:sldMk cId="3431653882" sldId="290"/>
            <ac:graphicFrameMk id="11" creationId="{00000000-0000-0000-0000-000000000000}"/>
          </ac:graphicFrameMkLst>
        </pc:graphicFrameChg>
        <pc:picChg chg="del">
          <ac:chgData name="Marina Camacho" userId="4c2c8fdb-37f3-41d7-9870-d095e75a6caf" providerId="ADAL" clId="{F5B733C1-9961-4D0B-9C4E-A057788624BC}" dt="2020-10-23T08:44:44.927" v="262" actId="478"/>
          <ac:picMkLst>
            <pc:docMk/>
            <pc:sldMk cId="3431653882" sldId="290"/>
            <ac:picMk id="5" creationId="{00000000-0000-0000-0000-000000000000}"/>
          </ac:picMkLst>
        </pc:picChg>
        <pc:picChg chg="del">
          <ac:chgData name="Marina Camacho" userId="4c2c8fdb-37f3-41d7-9870-d095e75a6caf" providerId="ADAL" clId="{F5B733C1-9961-4D0B-9C4E-A057788624BC}" dt="2020-10-23T08:44:46.067" v="263" actId="478"/>
          <ac:picMkLst>
            <pc:docMk/>
            <pc:sldMk cId="3431653882" sldId="290"/>
            <ac:picMk id="6" creationId="{00000000-0000-0000-0000-000000000000}"/>
          </ac:picMkLst>
        </pc:picChg>
        <pc:picChg chg="del">
          <ac:chgData name="Marina Camacho" userId="4c2c8fdb-37f3-41d7-9870-d095e75a6caf" providerId="ADAL" clId="{F5B733C1-9961-4D0B-9C4E-A057788624BC}" dt="2020-10-23T08:44:46.988" v="264" actId="478"/>
          <ac:picMkLst>
            <pc:docMk/>
            <pc:sldMk cId="3431653882" sldId="290"/>
            <ac:picMk id="7" creationId="{00000000-0000-0000-0000-000000000000}"/>
          </ac:picMkLst>
        </pc:picChg>
        <pc:picChg chg="add mod">
          <ac:chgData name="Marina Camacho" userId="4c2c8fdb-37f3-41d7-9870-d095e75a6caf" providerId="ADAL" clId="{F5B733C1-9961-4D0B-9C4E-A057788624BC}" dt="2020-10-23T09:23:34.989" v="526" actId="1076"/>
          <ac:picMkLst>
            <pc:docMk/>
            <pc:sldMk cId="3431653882" sldId="290"/>
            <ac:picMk id="9" creationId="{6860B408-7A89-465B-A511-0923C3E00039}"/>
          </ac:picMkLst>
        </pc:picChg>
        <pc:picChg chg="del">
          <ac:chgData name="Marina Camacho" userId="4c2c8fdb-37f3-41d7-9870-d095e75a6caf" providerId="ADAL" clId="{F5B733C1-9961-4D0B-9C4E-A057788624BC}" dt="2020-10-23T08:44:32.986" v="260" actId="478"/>
          <ac:picMkLst>
            <pc:docMk/>
            <pc:sldMk cId="3431653882" sldId="290"/>
            <ac:picMk id="12" creationId="{00000000-0000-0000-0000-000000000000}"/>
          </ac:picMkLst>
        </pc:picChg>
        <pc:picChg chg="add del mod ord">
          <ac:chgData name="Marina Camacho" userId="4c2c8fdb-37f3-41d7-9870-d095e75a6caf" providerId="ADAL" clId="{F5B733C1-9961-4D0B-9C4E-A057788624BC}" dt="2020-10-23T09:19:49.404" v="497" actId="478"/>
          <ac:picMkLst>
            <pc:docMk/>
            <pc:sldMk cId="3431653882" sldId="290"/>
            <ac:picMk id="13" creationId="{0C9CCB49-B0A0-44E7-93EB-4D311B8B2291}"/>
          </ac:picMkLst>
        </pc:picChg>
        <pc:picChg chg="add del">
          <ac:chgData name="Marina Camacho" userId="4c2c8fdb-37f3-41d7-9870-d095e75a6caf" providerId="ADAL" clId="{F5B733C1-9961-4D0B-9C4E-A057788624BC}" dt="2020-10-23T09:21:19.140" v="499" actId="22"/>
          <ac:picMkLst>
            <pc:docMk/>
            <pc:sldMk cId="3431653882" sldId="290"/>
            <ac:picMk id="15" creationId="{4CFC2A5D-FB30-4DA8-9DC4-4419AED2D8BF}"/>
          </ac:picMkLst>
        </pc:picChg>
        <pc:picChg chg="add mod">
          <ac:chgData name="Marina Camacho" userId="4c2c8fdb-37f3-41d7-9870-d095e75a6caf" providerId="ADAL" clId="{F5B733C1-9961-4D0B-9C4E-A057788624BC}" dt="2020-10-23T09:24:03.604" v="529" actId="1440"/>
          <ac:picMkLst>
            <pc:docMk/>
            <pc:sldMk cId="3431653882" sldId="290"/>
            <ac:picMk id="18" creationId="{421DBEC9-2E5B-49DE-B8C7-2528EB05425E}"/>
          </ac:picMkLst>
        </pc:picChg>
      </pc:sldChg>
      <pc:sldChg chg="add">
        <pc:chgData name="Marina Camacho" userId="4c2c8fdb-37f3-41d7-9870-d095e75a6caf" providerId="ADAL" clId="{F5B733C1-9961-4D0B-9C4E-A057788624BC}" dt="2020-10-23T09:38:57.792" v="601"/>
        <pc:sldMkLst>
          <pc:docMk/>
          <pc:sldMk cId="303842977" sldId="291"/>
        </pc:sldMkLst>
      </pc:sldChg>
      <pc:sldChg chg="addSp modSp add del mod">
        <pc:chgData name="Marina Camacho" userId="4c2c8fdb-37f3-41d7-9870-d095e75a6caf" providerId="ADAL" clId="{F5B733C1-9961-4D0B-9C4E-A057788624BC}" dt="2020-10-23T09:24:26.412" v="530" actId="47"/>
        <pc:sldMkLst>
          <pc:docMk/>
          <pc:sldMk cId="2452889926" sldId="291"/>
        </pc:sldMkLst>
        <pc:spChg chg="mod">
          <ac:chgData name="Marina Camacho" userId="4c2c8fdb-37f3-41d7-9870-d095e75a6caf" providerId="ADAL" clId="{F5B733C1-9961-4D0B-9C4E-A057788624BC}" dt="2020-10-23T09:21:47.682" v="514" actId="404"/>
          <ac:spMkLst>
            <pc:docMk/>
            <pc:sldMk cId="2452889926" sldId="291"/>
            <ac:spMk id="3" creationId="{00000000-0000-0000-0000-000000000000}"/>
          </ac:spMkLst>
        </pc:spChg>
        <pc:graphicFrameChg chg="add mod modGraphic">
          <ac:chgData name="Marina Camacho" userId="4c2c8fdb-37f3-41d7-9870-d095e75a6caf" providerId="ADAL" clId="{F5B733C1-9961-4D0B-9C4E-A057788624BC}" dt="2020-10-23T09:22:46.537" v="524" actId="20577"/>
          <ac:graphicFrameMkLst>
            <pc:docMk/>
            <pc:sldMk cId="2452889926" sldId="291"/>
            <ac:graphicFrameMk id="5" creationId="{711EC777-3448-46D2-BA96-60653D6D9D75}"/>
          </ac:graphicFrameMkLst>
        </pc:graphicFrameChg>
      </pc:sldChg>
    </pc:docChg>
  </pc:docChgLst>
  <pc:docChgLst>
    <pc:chgData name="Mónica Muriel" userId="S::welcome@inter-mobility.eu::bd4c67e8-9444-4aa1-80d0-dcea3242af9c" providerId="AD" clId="Web-{AAA2053B-A967-07E5-AC66-FA92FC15D128}"/>
    <pc:docChg chg="modSld">
      <pc:chgData name="Mónica Muriel" userId="S::welcome@inter-mobility.eu::bd4c67e8-9444-4aa1-80d0-dcea3242af9c" providerId="AD" clId="Web-{AAA2053B-A967-07E5-AC66-FA92FC15D128}" dt="2020-10-27T10:18:48.419" v="73" actId="1076"/>
      <pc:docMkLst>
        <pc:docMk/>
      </pc:docMkLst>
      <pc:sldChg chg="modSp">
        <pc:chgData name="Mónica Muriel" userId="S::welcome@inter-mobility.eu::bd4c67e8-9444-4aa1-80d0-dcea3242af9c" providerId="AD" clId="Web-{AAA2053B-A967-07E5-AC66-FA92FC15D128}" dt="2020-10-27T10:18:48.419" v="73" actId="1076"/>
        <pc:sldMkLst>
          <pc:docMk/>
          <pc:sldMk cId="184444721" sldId="292"/>
        </pc:sldMkLst>
        <pc:spChg chg="mod">
          <ac:chgData name="Mónica Muriel" userId="S::welcome@inter-mobility.eu::bd4c67e8-9444-4aa1-80d0-dcea3242af9c" providerId="AD" clId="Web-{AAA2053B-A967-07E5-AC66-FA92FC15D128}" dt="2020-10-27T10:15:47.368" v="71" actId="1076"/>
          <ac:spMkLst>
            <pc:docMk/>
            <pc:sldMk cId="184444721" sldId="292"/>
            <ac:spMk id="3" creationId="{00000000-0000-0000-0000-000000000000}"/>
          </ac:spMkLst>
        </pc:spChg>
        <pc:spChg chg="mod">
          <ac:chgData name="Mónica Muriel" userId="S::welcome@inter-mobility.eu::bd4c67e8-9444-4aa1-80d0-dcea3242af9c" providerId="AD" clId="Web-{AAA2053B-A967-07E5-AC66-FA92FC15D128}" dt="2020-10-27T10:14:06.099" v="49" actId="1076"/>
          <ac:spMkLst>
            <pc:docMk/>
            <pc:sldMk cId="184444721" sldId="292"/>
            <ac:spMk id="13" creationId="{29DBEB88-3F8F-4C71-B2EB-868EBFAB9B26}"/>
          </ac:spMkLst>
        </pc:spChg>
        <pc:spChg chg="mod">
          <ac:chgData name="Mónica Muriel" userId="S::welcome@inter-mobility.eu::bd4c67e8-9444-4aa1-80d0-dcea3242af9c" providerId="AD" clId="Web-{AAA2053B-A967-07E5-AC66-FA92FC15D128}" dt="2020-10-27T10:18:48.404" v="72" actId="1076"/>
          <ac:spMkLst>
            <pc:docMk/>
            <pc:sldMk cId="184444721" sldId="292"/>
            <ac:spMk id="14" creationId="{F8716842-AA33-420F-90B8-11A47D197E93}"/>
          </ac:spMkLst>
        </pc:spChg>
        <pc:spChg chg="mod">
          <ac:chgData name="Mónica Muriel" userId="S::welcome@inter-mobility.eu::bd4c67e8-9444-4aa1-80d0-dcea3242af9c" providerId="AD" clId="Web-{AAA2053B-A967-07E5-AC66-FA92FC15D128}" dt="2020-10-27T10:14:06.084" v="48" actId="1076"/>
          <ac:spMkLst>
            <pc:docMk/>
            <pc:sldMk cId="184444721" sldId="292"/>
            <ac:spMk id="15" creationId="{65CA4F49-98D0-4989-AC19-DA70291B3869}"/>
          </ac:spMkLst>
        </pc:spChg>
        <pc:spChg chg="mod">
          <ac:chgData name="Mónica Muriel" userId="S::welcome@inter-mobility.eu::bd4c67e8-9444-4aa1-80d0-dcea3242af9c" providerId="AD" clId="Web-{AAA2053B-A967-07E5-AC66-FA92FC15D128}" dt="2020-10-27T10:14:06.099" v="50" actId="1076"/>
          <ac:spMkLst>
            <pc:docMk/>
            <pc:sldMk cId="184444721" sldId="292"/>
            <ac:spMk id="16" creationId="{69E7DFD2-B45D-4D01-9F59-5345242B141C}"/>
          </ac:spMkLst>
        </pc:spChg>
        <pc:spChg chg="mod">
          <ac:chgData name="Mónica Muriel" userId="S::welcome@inter-mobility.eu::bd4c67e8-9444-4aa1-80d0-dcea3242af9c" providerId="AD" clId="Web-{AAA2053B-A967-07E5-AC66-FA92FC15D128}" dt="2020-10-27T10:18:48.419" v="73" actId="1076"/>
          <ac:spMkLst>
            <pc:docMk/>
            <pc:sldMk cId="184444721" sldId="292"/>
            <ac:spMk id="20" creationId="{7CBB726F-03EB-4685-AFB0-335A52E409D2}"/>
          </ac:spMkLst>
        </pc:spChg>
        <pc:picChg chg="mod">
          <ac:chgData name="Mónica Muriel" userId="S::welcome@inter-mobility.eu::bd4c67e8-9444-4aa1-80d0-dcea3242af9c" providerId="AD" clId="Web-{AAA2053B-A967-07E5-AC66-FA92FC15D128}" dt="2020-10-27T10:15:43.789" v="68" actId="1076"/>
          <ac:picMkLst>
            <pc:docMk/>
            <pc:sldMk cId="184444721" sldId="292"/>
            <ac:picMk id="8" creationId="{00000000-0000-0000-0000-000000000000}"/>
          </ac:picMkLst>
        </pc:picChg>
        <pc:picChg chg="mod">
          <ac:chgData name="Mónica Muriel" userId="S::welcome@inter-mobility.eu::bd4c67e8-9444-4aa1-80d0-dcea3242af9c" providerId="AD" clId="Web-{AAA2053B-A967-07E5-AC66-FA92FC15D128}" dt="2020-10-27T10:15:43.789" v="69" actId="1076"/>
          <ac:picMkLst>
            <pc:docMk/>
            <pc:sldMk cId="184444721" sldId="292"/>
            <ac:picMk id="9" creationId="{00000000-0000-0000-0000-000000000000}"/>
          </ac:picMkLst>
        </pc:picChg>
        <pc:picChg chg="mod">
          <ac:chgData name="Mónica Muriel" userId="S::welcome@inter-mobility.eu::bd4c67e8-9444-4aa1-80d0-dcea3242af9c" providerId="AD" clId="Web-{AAA2053B-A967-07E5-AC66-FA92FC15D128}" dt="2020-10-27T10:15:43.805" v="70" actId="1076"/>
          <ac:picMkLst>
            <pc:docMk/>
            <pc:sldMk cId="184444721" sldId="292"/>
            <ac:picMk id="10" creationId="{00000000-0000-0000-0000-000000000000}"/>
          </ac:picMkLst>
        </pc:picChg>
      </pc:sldChg>
    </pc:docChg>
  </pc:docChgLst>
  <pc:docChgLst>
    <pc:chgData name="Mónica" userId="bd4c67e8-9444-4aa1-80d0-dcea3242af9c" providerId="ADAL" clId="{6C64FDDE-D072-451D-B428-06F955417DF7}"/>
    <pc:docChg chg="undo custSel modSld">
      <pc:chgData name="Mónica" userId="bd4c67e8-9444-4aa1-80d0-dcea3242af9c" providerId="ADAL" clId="{6C64FDDE-D072-451D-B428-06F955417DF7}" dt="2020-10-27T16:21:22.936" v="36"/>
      <pc:docMkLst>
        <pc:docMk/>
      </pc:docMkLst>
      <pc:sldChg chg="addSp modSp mod modAnim">
        <pc:chgData name="Mónica" userId="bd4c67e8-9444-4aa1-80d0-dcea3242af9c" providerId="ADAL" clId="{6C64FDDE-D072-451D-B428-06F955417DF7}" dt="2020-10-27T16:21:22.936" v="36"/>
        <pc:sldMkLst>
          <pc:docMk/>
          <pc:sldMk cId="184444721" sldId="292"/>
        </pc:sldMkLst>
        <pc:spChg chg="mod">
          <ac:chgData name="Mónica" userId="bd4c67e8-9444-4aa1-80d0-dcea3242af9c" providerId="ADAL" clId="{6C64FDDE-D072-451D-B428-06F955417DF7}" dt="2020-10-27T16:20:12.360" v="20" actId="1076"/>
          <ac:spMkLst>
            <pc:docMk/>
            <pc:sldMk cId="184444721" sldId="292"/>
            <ac:spMk id="2" creationId="{00000000-0000-0000-0000-000000000000}"/>
          </ac:spMkLst>
        </pc:spChg>
        <pc:spChg chg="mod">
          <ac:chgData name="Mónica" userId="bd4c67e8-9444-4aa1-80d0-dcea3242af9c" providerId="ADAL" clId="{6C64FDDE-D072-451D-B428-06F955417DF7}" dt="2020-10-27T16:20:56.433" v="31" actId="20577"/>
          <ac:spMkLst>
            <pc:docMk/>
            <pc:sldMk cId="184444721" sldId="292"/>
            <ac:spMk id="15" creationId="{65CA4F49-98D0-4989-AC19-DA70291B3869}"/>
          </ac:spMkLst>
        </pc:spChg>
        <pc:spChg chg="add mod">
          <ac:chgData name="Mónica" userId="bd4c67e8-9444-4aa1-80d0-dcea3242af9c" providerId="ADAL" clId="{6C64FDDE-D072-451D-B428-06F955417DF7}" dt="2020-10-27T16:21:05.739" v="33" actId="1076"/>
          <ac:spMkLst>
            <pc:docMk/>
            <pc:sldMk cId="184444721" sldId="292"/>
            <ac:spMk id="18" creationId="{D52D934F-A6C8-4139-811B-CF6B136414AD}"/>
          </ac:spMkLst>
        </pc:spChg>
        <pc:spChg chg="mod">
          <ac:chgData name="Mónica" userId="bd4c67e8-9444-4aa1-80d0-dcea3242af9c" providerId="ADAL" clId="{6C64FDDE-D072-451D-B428-06F955417DF7}" dt="2020-10-27T16:21:08.371" v="34" actId="1076"/>
          <ac:spMkLst>
            <pc:docMk/>
            <pc:sldMk cId="184444721" sldId="292"/>
            <ac:spMk id="20" creationId="{7CBB726F-03EB-4685-AFB0-335A52E409D2}"/>
          </ac:spMkLst>
        </pc:spChg>
      </pc:sldChg>
      <pc:sldChg chg="modAnim">
        <pc:chgData name="Mónica" userId="bd4c67e8-9444-4aa1-80d0-dcea3242af9c" providerId="ADAL" clId="{6C64FDDE-D072-451D-B428-06F955417DF7}" dt="2020-10-27T14:24:21.433" v="11"/>
        <pc:sldMkLst>
          <pc:docMk/>
          <pc:sldMk cId="3269286923" sldId="29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547CF-23EA-423C-8C4E-985F55823107}" type="doc">
      <dgm:prSet loTypeId="urn:microsoft.com/office/officeart/2008/layout/AlternatingPictureBlocks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9C40E8-EBC3-4305-BB05-89439F15080A}">
      <dgm:prSet phldrT="[Texto]" custT="1"/>
      <dgm:spPr/>
      <dgm:t>
        <a:bodyPr/>
        <a:lstStyle/>
        <a:p>
          <a:r>
            <a:rPr lang="es-ES" sz="1300" kern="1200">
              <a:latin typeface="Bookman Old Style"/>
              <a:ea typeface="+mj-ea"/>
              <a:cs typeface="Bookman Old Style"/>
            </a:rPr>
            <a:t>Agencia de formación con experiencia en el desarrollo de iniciativas y la coordinación de proyectos en el marco de programas financiados por la UE</a:t>
          </a:r>
        </a:p>
      </dgm:t>
    </dgm:pt>
    <dgm:pt modelId="{D41C3B3A-1E2B-4C9F-A072-096EAC3EE27D}" type="parTrans" cxnId="{910B4A38-A737-4A99-9B08-3306364ACFB6}">
      <dgm:prSet/>
      <dgm:spPr/>
      <dgm:t>
        <a:bodyPr/>
        <a:lstStyle/>
        <a:p>
          <a:endParaRPr lang="es-ES"/>
        </a:p>
      </dgm:t>
    </dgm:pt>
    <dgm:pt modelId="{A9FDD130-166E-4421-933C-5DE0AE06C048}" type="sibTrans" cxnId="{910B4A38-A737-4A99-9B08-3306364ACFB6}">
      <dgm:prSet/>
      <dgm:spPr/>
      <dgm:t>
        <a:bodyPr/>
        <a:lstStyle/>
        <a:p>
          <a:endParaRPr lang="es-ES"/>
        </a:p>
      </dgm:t>
    </dgm:pt>
    <dgm:pt modelId="{513DF3D5-CD00-4019-B33C-EBA07AA500D6}">
      <dgm:prSet phldrT="[Texto]" custT="1"/>
      <dgm:spPr/>
      <dgm:t>
        <a:bodyPr/>
        <a:lstStyle/>
        <a:p>
          <a:r>
            <a:rPr lang="es-ES" sz="1300" kern="1200">
              <a:latin typeface="Bookman Old Style"/>
              <a:ea typeface="+mn-ea"/>
              <a:cs typeface="Bookman Old Style"/>
            </a:rPr>
            <a:t>INCOMA está especializa en la gestión de proyectos  de movilidad, formación profesional, empleo, emprendimiento, interculturalidad, idiomas…</a:t>
          </a:r>
        </a:p>
      </dgm:t>
    </dgm:pt>
    <dgm:pt modelId="{566A90A7-1EC8-40AF-AE32-546055654039}" type="parTrans" cxnId="{E17A496E-FF7B-41B3-A251-ADC873CF3DA2}">
      <dgm:prSet/>
      <dgm:spPr/>
      <dgm:t>
        <a:bodyPr/>
        <a:lstStyle/>
        <a:p>
          <a:endParaRPr lang="es-ES"/>
        </a:p>
      </dgm:t>
    </dgm:pt>
    <dgm:pt modelId="{036DECEB-7706-4BD7-9970-A8376C22C75E}" type="sibTrans" cxnId="{E17A496E-FF7B-41B3-A251-ADC873CF3DA2}">
      <dgm:prSet/>
      <dgm:spPr/>
      <dgm:t>
        <a:bodyPr/>
        <a:lstStyle/>
        <a:p>
          <a:endParaRPr lang="es-ES"/>
        </a:p>
      </dgm:t>
    </dgm:pt>
    <dgm:pt modelId="{32587381-95BE-4D86-B808-9E680E926E14}">
      <dgm:prSet phldrT="[Texto]" custT="1"/>
      <dgm:spPr/>
      <dgm:t>
        <a:bodyPr/>
        <a:lstStyle/>
        <a:p>
          <a:r>
            <a:rPr lang="es-ES" sz="1300" kern="1200">
              <a:latin typeface="Bookman Old Style"/>
              <a:ea typeface="+mn-ea"/>
              <a:cs typeface="Bookman Old Style"/>
            </a:rPr>
            <a:t>Socios en Latino América, países mediterráneos, UE, Asia…</a:t>
          </a:r>
        </a:p>
      </dgm:t>
    </dgm:pt>
    <dgm:pt modelId="{37B569AD-392D-46F2-8D9A-9B3FF77AA028}" type="parTrans" cxnId="{3B8E02C0-6AB8-4DB1-8E77-FEFDE540C0F1}">
      <dgm:prSet/>
      <dgm:spPr/>
      <dgm:t>
        <a:bodyPr/>
        <a:lstStyle/>
        <a:p>
          <a:endParaRPr lang="es-ES"/>
        </a:p>
      </dgm:t>
    </dgm:pt>
    <dgm:pt modelId="{DF6F0C78-E29C-4CF1-B2DA-2F1724BF67A0}" type="sibTrans" cxnId="{3B8E02C0-6AB8-4DB1-8E77-FEFDE540C0F1}">
      <dgm:prSet/>
      <dgm:spPr/>
      <dgm:t>
        <a:bodyPr/>
        <a:lstStyle/>
        <a:p>
          <a:endParaRPr lang="es-ES"/>
        </a:p>
      </dgm:t>
    </dgm:pt>
    <dgm:pt modelId="{032D956D-57B2-40BA-B370-A4D4DF7A6921}" type="pres">
      <dgm:prSet presAssocID="{022547CF-23EA-423C-8C4E-985F5582310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43675BE-6F6E-42F8-ABB0-12A8A2FB2C0F}" type="pres">
      <dgm:prSet presAssocID="{FF9C40E8-EBC3-4305-BB05-89439F15080A}" presName="comp" presStyleCnt="0"/>
      <dgm:spPr/>
    </dgm:pt>
    <dgm:pt modelId="{2A35D54E-476F-451E-9FB7-89CFA90ACD22}" type="pres">
      <dgm:prSet presAssocID="{FF9C40E8-EBC3-4305-BB05-89439F15080A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21AD29-0773-46D3-BEB1-2738384B152B}" type="pres">
      <dgm:prSet presAssocID="{FF9C40E8-EBC3-4305-BB05-89439F15080A}" presName="rect1" presStyleLbl="l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</dgm:spPr>
    </dgm:pt>
    <dgm:pt modelId="{67EC34AB-26C0-40C5-9496-1DA652DC3D00}" type="pres">
      <dgm:prSet presAssocID="{A9FDD130-166E-4421-933C-5DE0AE06C048}" presName="sibTrans" presStyleCnt="0"/>
      <dgm:spPr/>
    </dgm:pt>
    <dgm:pt modelId="{B1872152-1037-4B20-B8FB-F37A3C6D11C6}" type="pres">
      <dgm:prSet presAssocID="{513DF3D5-CD00-4019-B33C-EBA07AA500D6}" presName="comp" presStyleCnt="0"/>
      <dgm:spPr/>
    </dgm:pt>
    <dgm:pt modelId="{31CC79E6-071C-4BB0-B0DE-09AEE925F9DE}" type="pres">
      <dgm:prSet presAssocID="{513DF3D5-CD00-4019-B33C-EBA07AA500D6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C1CAEC-6F5D-4529-8589-A7B622F55037}" type="pres">
      <dgm:prSet presAssocID="{513DF3D5-CD00-4019-B33C-EBA07AA500D6}" presName="rect1" presStyleLbl="l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</dgm:spPr>
    </dgm:pt>
    <dgm:pt modelId="{14DF4D6D-868F-42F0-98A8-04D2AC506729}" type="pres">
      <dgm:prSet presAssocID="{036DECEB-7706-4BD7-9970-A8376C22C75E}" presName="sibTrans" presStyleCnt="0"/>
      <dgm:spPr/>
    </dgm:pt>
    <dgm:pt modelId="{1FE50B0E-3B1A-40D9-941F-588053C84983}" type="pres">
      <dgm:prSet presAssocID="{32587381-95BE-4D86-B808-9E680E926E14}" presName="comp" presStyleCnt="0"/>
      <dgm:spPr/>
    </dgm:pt>
    <dgm:pt modelId="{C7A090D9-5526-40D8-97A9-D5C37E8591DE}" type="pres">
      <dgm:prSet presAssocID="{32587381-95BE-4D86-B808-9E680E926E14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A28C6A-C7DB-43A3-9B75-1799FEFF2004}" type="pres">
      <dgm:prSet presAssocID="{32587381-95BE-4D86-B808-9E680E926E14}" presName="rect1" presStyleLbl="l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</dgm:spPr>
    </dgm:pt>
  </dgm:ptLst>
  <dgm:cxnLst>
    <dgm:cxn modelId="{E17A496E-FF7B-41B3-A251-ADC873CF3DA2}" srcId="{022547CF-23EA-423C-8C4E-985F55823107}" destId="{513DF3D5-CD00-4019-B33C-EBA07AA500D6}" srcOrd="1" destOrd="0" parTransId="{566A90A7-1EC8-40AF-AE32-546055654039}" sibTransId="{036DECEB-7706-4BD7-9970-A8376C22C75E}"/>
    <dgm:cxn modelId="{A1055D05-7106-44EB-B3D3-69B1B7917049}" type="presOf" srcId="{022547CF-23EA-423C-8C4E-985F55823107}" destId="{032D956D-57B2-40BA-B370-A4D4DF7A6921}" srcOrd="0" destOrd="0" presId="urn:microsoft.com/office/officeart/2008/layout/AlternatingPictureBlocks"/>
    <dgm:cxn modelId="{3B8E02C0-6AB8-4DB1-8E77-FEFDE540C0F1}" srcId="{022547CF-23EA-423C-8C4E-985F55823107}" destId="{32587381-95BE-4D86-B808-9E680E926E14}" srcOrd="2" destOrd="0" parTransId="{37B569AD-392D-46F2-8D9A-9B3FF77AA028}" sibTransId="{DF6F0C78-E29C-4CF1-B2DA-2F1724BF67A0}"/>
    <dgm:cxn modelId="{CDB821C3-8EC7-4DC8-B630-B5BA4FB6CA68}" type="presOf" srcId="{FF9C40E8-EBC3-4305-BB05-89439F15080A}" destId="{2A35D54E-476F-451E-9FB7-89CFA90ACD22}" srcOrd="0" destOrd="0" presId="urn:microsoft.com/office/officeart/2008/layout/AlternatingPictureBlocks"/>
    <dgm:cxn modelId="{22A36ED9-5F2E-4D20-BFE1-E03D4E567CC6}" type="presOf" srcId="{32587381-95BE-4D86-B808-9E680E926E14}" destId="{C7A090D9-5526-40D8-97A9-D5C37E8591DE}" srcOrd="0" destOrd="0" presId="urn:microsoft.com/office/officeart/2008/layout/AlternatingPictureBlocks"/>
    <dgm:cxn modelId="{910B4A38-A737-4A99-9B08-3306364ACFB6}" srcId="{022547CF-23EA-423C-8C4E-985F55823107}" destId="{FF9C40E8-EBC3-4305-BB05-89439F15080A}" srcOrd="0" destOrd="0" parTransId="{D41C3B3A-1E2B-4C9F-A072-096EAC3EE27D}" sibTransId="{A9FDD130-166E-4421-933C-5DE0AE06C048}"/>
    <dgm:cxn modelId="{6C7B1350-5BB5-4870-81F6-EE4C64DEE8FD}" type="presOf" srcId="{513DF3D5-CD00-4019-B33C-EBA07AA500D6}" destId="{31CC79E6-071C-4BB0-B0DE-09AEE925F9DE}" srcOrd="0" destOrd="0" presId="urn:microsoft.com/office/officeart/2008/layout/AlternatingPictureBlocks"/>
    <dgm:cxn modelId="{D583C653-C3F9-4A5F-AD19-457A2D5631FD}" type="presParOf" srcId="{032D956D-57B2-40BA-B370-A4D4DF7A6921}" destId="{D43675BE-6F6E-42F8-ABB0-12A8A2FB2C0F}" srcOrd="0" destOrd="0" presId="urn:microsoft.com/office/officeart/2008/layout/AlternatingPictureBlocks"/>
    <dgm:cxn modelId="{DF45DC2F-8995-4C5E-B391-2F705DD699D4}" type="presParOf" srcId="{D43675BE-6F6E-42F8-ABB0-12A8A2FB2C0F}" destId="{2A35D54E-476F-451E-9FB7-89CFA90ACD22}" srcOrd="0" destOrd="0" presId="urn:microsoft.com/office/officeart/2008/layout/AlternatingPictureBlocks"/>
    <dgm:cxn modelId="{03725AB1-7D22-4D76-9598-C4A26E68D637}" type="presParOf" srcId="{D43675BE-6F6E-42F8-ABB0-12A8A2FB2C0F}" destId="{0A21AD29-0773-46D3-BEB1-2738384B152B}" srcOrd="1" destOrd="0" presId="urn:microsoft.com/office/officeart/2008/layout/AlternatingPictureBlocks"/>
    <dgm:cxn modelId="{1A809D37-F86E-4D50-9103-CFFC35A0E22B}" type="presParOf" srcId="{032D956D-57B2-40BA-B370-A4D4DF7A6921}" destId="{67EC34AB-26C0-40C5-9496-1DA652DC3D00}" srcOrd="1" destOrd="0" presId="urn:microsoft.com/office/officeart/2008/layout/AlternatingPictureBlocks"/>
    <dgm:cxn modelId="{836E171D-6425-4F74-8635-0CC1B9FD7707}" type="presParOf" srcId="{032D956D-57B2-40BA-B370-A4D4DF7A6921}" destId="{B1872152-1037-4B20-B8FB-F37A3C6D11C6}" srcOrd="2" destOrd="0" presId="urn:microsoft.com/office/officeart/2008/layout/AlternatingPictureBlocks"/>
    <dgm:cxn modelId="{E15DA7D4-44CB-4C40-9189-EAE71DAD14EB}" type="presParOf" srcId="{B1872152-1037-4B20-B8FB-F37A3C6D11C6}" destId="{31CC79E6-071C-4BB0-B0DE-09AEE925F9DE}" srcOrd="0" destOrd="0" presId="urn:microsoft.com/office/officeart/2008/layout/AlternatingPictureBlocks"/>
    <dgm:cxn modelId="{7EC9FFA7-7709-4B7E-8E17-152ED9729DB3}" type="presParOf" srcId="{B1872152-1037-4B20-B8FB-F37A3C6D11C6}" destId="{E4C1CAEC-6F5D-4529-8589-A7B622F55037}" srcOrd="1" destOrd="0" presId="urn:microsoft.com/office/officeart/2008/layout/AlternatingPictureBlocks"/>
    <dgm:cxn modelId="{52A12233-396B-4C86-85EC-E35117E834E9}" type="presParOf" srcId="{032D956D-57B2-40BA-B370-A4D4DF7A6921}" destId="{14DF4D6D-868F-42F0-98A8-04D2AC506729}" srcOrd="3" destOrd="0" presId="urn:microsoft.com/office/officeart/2008/layout/AlternatingPictureBlocks"/>
    <dgm:cxn modelId="{7F17FAE4-2256-449D-9BBD-D54707347407}" type="presParOf" srcId="{032D956D-57B2-40BA-B370-A4D4DF7A6921}" destId="{1FE50B0E-3B1A-40D9-941F-588053C84983}" srcOrd="4" destOrd="0" presId="urn:microsoft.com/office/officeart/2008/layout/AlternatingPictureBlocks"/>
    <dgm:cxn modelId="{F8F2AEE0-F713-46AA-A398-CB3001BB7CA0}" type="presParOf" srcId="{1FE50B0E-3B1A-40D9-941F-588053C84983}" destId="{C7A090D9-5526-40D8-97A9-D5C37E8591DE}" srcOrd="0" destOrd="0" presId="urn:microsoft.com/office/officeart/2008/layout/AlternatingPictureBlocks"/>
    <dgm:cxn modelId="{9EE8FC3B-FEE1-4ED8-BB30-4A613C0417E6}" type="presParOf" srcId="{1FE50B0E-3B1A-40D9-941F-588053C84983}" destId="{9FA28C6A-C7DB-43A3-9B75-1799FEFF200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2547CF-23EA-423C-8C4E-985F55823107}" type="doc">
      <dgm:prSet loTypeId="urn:microsoft.com/office/officeart/2005/8/layout/hList7#1" loCatId="list" qsTypeId="urn:microsoft.com/office/officeart/2005/8/quickstyle/simple2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FF9C40E8-EBC3-4305-BB05-89439F15080A}">
      <dgm:prSet phldrT="[Texto]" custT="1"/>
      <dgm:spPr/>
      <dgm:t>
        <a:bodyPr/>
        <a:lstStyle/>
        <a:p>
          <a:r>
            <a:rPr lang="es-ES" sz="1600" b="1" spc="-80" dirty="0">
              <a:latin typeface="Bookman Old Style" pitchFamily="18" charset="0"/>
              <a:cs typeface="Arial Unicode MS"/>
            </a:rPr>
            <a:t>PROYECTO:</a:t>
          </a:r>
          <a:r>
            <a:rPr lang="es-ES" sz="1600" spc="-80" dirty="0">
              <a:latin typeface="Bookman Old Style" pitchFamily="18" charset="0"/>
              <a:cs typeface="Arial Unicode MS"/>
            </a:rPr>
            <a:t> </a:t>
          </a:r>
        </a:p>
        <a:p>
          <a:r>
            <a:rPr lang="es-ES" sz="1800" spc="-80" dirty="0">
              <a:latin typeface="Bookman Old Style" pitchFamily="18" charset="0"/>
              <a:cs typeface="Arial Unicode MS"/>
            </a:rPr>
            <a:t>Co- financiado por la UE.</a:t>
          </a:r>
        </a:p>
        <a:p>
          <a:r>
            <a:rPr lang="es-ES" sz="1800" spc="-80" dirty="0">
              <a:latin typeface="Bookman Old Style" pitchFamily="18" charset="0"/>
              <a:cs typeface="Arial Unicode MS"/>
            </a:rPr>
            <a:t>Fondo Erasmus+</a:t>
          </a:r>
          <a:endParaRPr lang="es-ES" sz="1800" dirty="0">
            <a:latin typeface="Bookman Old Style" pitchFamily="18" charset="0"/>
          </a:endParaRPr>
        </a:p>
      </dgm:t>
    </dgm:pt>
    <dgm:pt modelId="{D41C3B3A-1E2B-4C9F-A072-096EAC3EE27D}" type="parTrans" cxnId="{910B4A38-A737-4A99-9B08-3306364ACFB6}">
      <dgm:prSet/>
      <dgm:spPr/>
      <dgm:t>
        <a:bodyPr/>
        <a:lstStyle/>
        <a:p>
          <a:endParaRPr lang="es-ES"/>
        </a:p>
      </dgm:t>
    </dgm:pt>
    <dgm:pt modelId="{A9FDD130-166E-4421-933C-5DE0AE06C048}" type="sibTrans" cxnId="{910B4A38-A737-4A99-9B08-3306364ACFB6}">
      <dgm:prSet/>
      <dgm:spPr/>
      <dgm:t>
        <a:bodyPr/>
        <a:lstStyle/>
        <a:p>
          <a:endParaRPr lang="es-ES"/>
        </a:p>
      </dgm:t>
    </dgm:pt>
    <dgm:pt modelId="{513DF3D5-CD00-4019-B33C-EBA07AA500D6}">
      <dgm:prSet phldrT="[Texto]" custT="1"/>
      <dgm:spPr/>
      <dgm:t>
        <a:bodyPr/>
        <a:lstStyle/>
        <a:p>
          <a:r>
            <a:rPr lang="es-ES" sz="1600" b="1" spc="-80" dirty="0">
              <a:latin typeface="Bookman Old Style" pitchFamily="18" charset="0"/>
              <a:cs typeface="Arial Unicode MS"/>
            </a:rPr>
            <a:t>DURACIÓN: </a:t>
          </a:r>
        </a:p>
        <a:p>
          <a:r>
            <a:rPr lang="es-ES" sz="2000" spc="-80" dirty="0">
              <a:latin typeface="Bookman Old Style" pitchFamily="18" charset="0"/>
              <a:cs typeface="Arial Unicode MS"/>
            </a:rPr>
            <a:t>36 meses</a:t>
          </a:r>
          <a:endParaRPr lang="es-ES" sz="2000" dirty="0">
            <a:latin typeface="Bookman Old Style" pitchFamily="18" charset="0"/>
          </a:endParaRPr>
        </a:p>
      </dgm:t>
    </dgm:pt>
    <dgm:pt modelId="{566A90A7-1EC8-40AF-AE32-546055654039}" type="parTrans" cxnId="{E17A496E-FF7B-41B3-A251-ADC873CF3DA2}">
      <dgm:prSet/>
      <dgm:spPr/>
      <dgm:t>
        <a:bodyPr/>
        <a:lstStyle/>
        <a:p>
          <a:endParaRPr lang="es-ES"/>
        </a:p>
      </dgm:t>
    </dgm:pt>
    <dgm:pt modelId="{036DECEB-7706-4BD7-9970-A8376C22C75E}" type="sibTrans" cxnId="{E17A496E-FF7B-41B3-A251-ADC873CF3DA2}">
      <dgm:prSet/>
      <dgm:spPr/>
      <dgm:t>
        <a:bodyPr/>
        <a:lstStyle/>
        <a:p>
          <a:endParaRPr lang="es-ES"/>
        </a:p>
      </dgm:t>
    </dgm:pt>
    <dgm:pt modelId="{32587381-95BE-4D86-B808-9E680E926E14}">
      <dgm:prSet phldrT="[Texto]" custT="1"/>
      <dgm:spPr/>
      <dgm:t>
        <a:bodyPr/>
        <a:lstStyle/>
        <a:p>
          <a:r>
            <a:rPr lang="es-ES" sz="1600" b="1" spc="-80" dirty="0">
              <a:latin typeface="Bookman Old Style" pitchFamily="18" charset="0"/>
              <a:cs typeface="Arial Unicode MS"/>
            </a:rPr>
            <a:t>SOCIOS:</a:t>
          </a:r>
        </a:p>
        <a:p>
          <a:r>
            <a:rPr lang="es-ES" sz="1600" b="1" spc="-80" dirty="0">
              <a:latin typeface="Bookman Old Style" pitchFamily="18" charset="0"/>
              <a:cs typeface="Arial Unicode MS"/>
            </a:rPr>
            <a:t> </a:t>
          </a:r>
          <a:r>
            <a:rPr lang="es-ES" sz="1600" spc="-80" dirty="0">
              <a:latin typeface="Bookman Old Style" pitchFamily="18" charset="0"/>
              <a:cs typeface="Arial Unicode MS"/>
            </a:rPr>
            <a:t>ITALIA, </a:t>
          </a:r>
        </a:p>
        <a:p>
          <a:r>
            <a:rPr lang="es-ES" sz="1600" spc="-80" dirty="0">
              <a:latin typeface="Bookman Old Style" pitchFamily="18" charset="0"/>
              <a:cs typeface="Arial Unicode MS"/>
            </a:rPr>
            <a:t>GRECIA, BULGARIA, ESPAÑA, RUMANIA, BÉLGICA</a:t>
          </a:r>
          <a:endParaRPr lang="es-ES" sz="1600" dirty="0">
            <a:latin typeface="Bookman Old Style" pitchFamily="18" charset="0"/>
          </a:endParaRPr>
        </a:p>
      </dgm:t>
    </dgm:pt>
    <dgm:pt modelId="{37B569AD-392D-46F2-8D9A-9B3FF77AA028}" type="parTrans" cxnId="{3B8E02C0-6AB8-4DB1-8E77-FEFDE540C0F1}">
      <dgm:prSet/>
      <dgm:spPr/>
      <dgm:t>
        <a:bodyPr/>
        <a:lstStyle/>
        <a:p>
          <a:endParaRPr lang="es-ES"/>
        </a:p>
      </dgm:t>
    </dgm:pt>
    <dgm:pt modelId="{DF6F0C78-E29C-4CF1-B2DA-2F1724BF67A0}" type="sibTrans" cxnId="{3B8E02C0-6AB8-4DB1-8E77-FEFDE540C0F1}">
      <dgm:prSet/>
      <dgm:spPr/>
      <dgm:t>
        <a:bodyPr/>
        <a:lstStyle/>
        <a:p>
          <a:endParaRPr lang="es-ES"/>
        </a:p>
      </dgm:t>
    </dgm:pt>
    <dgm:pt modelId="{FE82CCE3-D2AE-41FA-A568-11FBF2AD82D4}" type="pres">
      <dgm:prSet presAssocID="{022547CF-23EA-423C-8C4E-985F558231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D3667A-0DF6-48F6-B571-9260DD49A8C4}" type="pres">
      <dgm:prSet presAssocID="{022547CF-23EA-423C-8C4E-985F55823107}" presName="fgShape" presStyleLbl="fgShp" presStyleIdx="0" presStyleCnt="1"/>
      <dgm:spPr/>
    </dgm:pt>
    <dgm:pt modelId="{D7336A7C-C2A6-4A77-8E6E-198CCD7567CB}" type="pres">
      <dgm:prSet presAssocID="{022547CF-23EA-423C-8C4E-985F55823107}" presName="linComp" presStyleCnt="0"/>
      <dgm:spPr/>
    </dgm:pt>
    <dgm:pt modelId="{75B8C0CC-947F-432E-BC7C-49F45EEDD4AE}" type="pres">
      <dgm:prSet presAssocID="{FF9C40E8-EBC3-4305-BB05-89439F15080A}" presName="compNode" presStyleCnt="0"/>
      <dgm:spPr/>
    </dgm:pt>
    <dgm:pt modelId="{68033584-2B00-4DE5-A4B4-917E398DB3CF}" type="pres">
      <dgm:prSet presAssocID="{FF9C40E8-EBC3-4305-BB05-89439F15080A}" presName="bkgdShape" presStyleLbl="node1" presStyleIdx="0" presStyleCnt="3"/>
      <dgm:spPr/>
      <dgm:t>
        <a:bodyPr/>
        <a:lstStyle/>
        <a:p>
          <a:endParaRPr lang="es-ES"/>
        </a:p>
      </dgm:t>
    </dgm:pt>
    <dgm:pt modelId="{12DA0FDF-FD9A-489C-A49E-0EC9398293D1}" type="pres">
      <dgm:prSet presAssocID="{FF9C40E8-EBC3-4305-BB05-89439F15080A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E4AC74-D777-4BBB-A738-76B9D9BE00C8}" type="pres">
      <dgm:prSet presAssocID="{FF9C40E8-EBC3-4305-BB05-89439F15080A}" presName="invisiNode" presStyleLbl="node1" presStyleIdx="0" presStyleCnt="3"/>
      <dgm:spPr/>
    </dgm:pt>
    <dgm:pt modelId="{53807211-7B48-4B70-8B47-2FB6F08A2B5D}" type="pres">
      <dgm:prSet presAssocID="{FF9C40E8-EBC3-4305-BB05-89439F15080A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7F31760-FD3D-40AB-9C84-F0FFA4412C5A}" type="pres">
      <dgm:prSet presAssocID="{A9FDD130-166E-4421-933C-5DE0AE06C04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DD4C20D-9259-42A0-AE3A-BB94C1E8CDCF}" type="pres">
      <dgm:prSet presAssocID="{513DF3D5-CD00-4019-B33C-EBA07AA500D6}" presName="compNode" presStyleCnt="0"/>
      <dgm:spPr/>
    </dgm:pt>
    <dgm:pt modelId="{9AD5BE20-9780-40C9-BB12-BDAB5722C255}" type="pres">
      <dgm:prSet presAssocID="{513DF3D5-CD00-4019-B33C-EBA07AA500D6}" presName="bkgdShape" presStyleLbl="node1" presStyleIdx="1" presStyleCnt="3"/>
      <dgm:spPr/>
      <dgm:t>
        <a:bodyPr/>
        <a:lstStyle/>
        <a:p>
          <a:endParaRPr lang="es-ES"/>
        </a:p>
      </dgm:t>
    </dgm:pt>
    <dgm:pt modelId="{29E31E20-CBBF-4D22-91BF-76F300D60C0D}" type="pres">
      <dgm:prSet presAssocID="{513DF3D5-CD00-4019-B33C-EBA07AA500D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BBF05F-6F18-446A-B254-91A0AE980C25}" type="pres">
      <dgm:prSet presAssocID="{513DF3D5-CD00-4019-B33C-EBA07AA500D6}" presName="invisiNode" presStyleLbl="node1" presStyleIdx="1" presStyleCnt="3"/>
      <dgm:spPr/>
    </dgm:pt>
    <dgm:pt modelId="{CBACD835-90C7-4D4D-B754-579DBEAD4108}" type="pres">
      <dgm:prSet presAssocID="{513DF3D5-CD00-4019-B33C-EBA07AA500D6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315EB60-F1D6-4287-AFCF-AF6A3449CD8B}" type="pres">
      <dgm:prSet presAssocID="{036DECEB-7706-4BD7-9970-A8376C22C75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9B5285B-ED7A-4AD9-B767-CEC7C99BFFF8}" type="pres">
      <dgm:prSet presAssocID="{32587381-95BE-4D86-B808-9E680E926E14}" presName="compNode" presStyleCnt="0"/>
      <dgm:spPr/>
    </dgm:pt>
    <dgm:pt modelId="{207E61C9-4EA5-466B-A6CD-165AC720DA32}" type="pres">
      <dgm:prSet presAssocID="{32587381-95BE-4D86-B808-9E680E926E14}" presName="bkgdShape" presStyleLbl="node1" presStyleIdx="2" presStyleCnt="3" custLinFactNeighborX="-645" custLinFactNeighborY="297"/>
      <dgm:spPr/>
      <dgm:t>
        <a:bodyPr/>
        <a:lstStyle/>
        <a:p>
          <a:endParaRPr lang="es-ES"/>
        </a:p>
      </dgm:t>
    </dgm:pt>
    <dgm:pt modelId="{279A1BFE-587B-4167-A112-327CDFB8EDBC}" type="pres">
      <dgm:prSet presAssocID="{32587381-95BE-4D86-B808-9E680E926E1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9D1D4E-702E-418A-AE01-C4A5CE9FC13C}" type="pres">
      <dgm:prSet presAssocID="{32587381-95BE-4D86-B808-9E680E926E14}" presName="invisiNode" presStyleLbl="node1" presStyleIdx="2" presStyleCnt="3"/>
      <dgm:spPr/>
    </dgm:pt>
    <dgm:pt modelId="{CCEB0FED-8BD5-4A79-A771-36F2CEA93A34}" type="pres">
      <dgm:prSet presAssocID="{32587381-95BE-4D86-B808-9E680E926E14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E71B97A-E722-40CD-B7C9-1F8EC92EC762}" type="presOf" srcId="{A9FDD130-166E-4421-933C-5DE0AE06C048}" destId="{17F31760-FD3D-40AB-9C84-F0FFA4412C5A}" srcOrd="0" destOrd="0" presId="urn:microsoft.com/office/officeart/2005/8/layout/hList7#1"/>
    <dgm:cxn modelId="{A36C264D-D4AF-4576-A6AF-74572FB09342}" type="presOf" srcId="{513DF3D5-CD00-4019-B33C-EBA07AA500D6}" destId="{29E31E20-CBBF-4D22-91BF-76F300D60C0D}" srcOrd="1" destOrd="0" presId="urn:microsoft.com/office/officeart/2005/8/layout/hList7#1"/>
    <dgm:cxn modelId="{0A603E7D-F067-4422-A18B-4496ACCF53E2}" type="presOf" srcId="{32587381-95BE-4D86-B808-9E680E926E14}" destId="{207E61C9-4EA5-466B-A6CD-165AC720DA32}" srcOrd="0" destOrd="0" presId="urn:microsoft.com/office/officeart/2005/8/layout/hList7#1"/>
    <dgm:cxn modelId="{3B8E02C0-6AB8-4DB1-8E77-FEFDE540C0F1}" srcId="{022547CF-23EA-423C-8C4E-985F55823107}" destId="{32587381-95BE-4D86-B808-9E680E926E14}" srcOrd="2" destOrd="0" parTransId="{37B569AD-392D-46F2-8D9A-9B3FF77AA028}" sibTransId="{DF6F0C78-E29C-4CF1-B2DA-2F1724BF67A0}"/>
    <dgm:cxn modelId="{0820FD1D-7D13-4205-B15F-2711DBE7C7B1}" type="presOf" srcId="{32587381-95BE-4D86-B808-9E680E926E14}" destId="{279A1BFE-587B-4167-A112-327CDFB8EDBC}" srcOrd="1" destOrd="0" presId="urn:microsoft.com/office/officeart/2005/8/layout/hList7#1"/>
    <dgm:cxn modelId="{99F12036-82EC-4D40-8729-19B431DA2EE2}" type="presOf" srcId="{FF9C40E8-EBC3-4305-BB05-89439F15080A}" destId="{68033584-2B00-4DE5-A4B4-917E398DB3CF}" srcOrd="0" destOrd="0" presId="urn:microsoft.com/office/officeart/2005/8/layout/hList7#1"/>
    <dgm:cxn modelId="{DDBB0C3F-13A3-410D-91EE-1BFD7ED8A08C}" type="presOf" srcId="{FF9C40E8-EBC3-4305-BB05-89439F15080A}" destId="{12DA0FDF-FD9A-489C-A49E-0EC9398293D1}" srcOrd="1" destOrd="0" presId="urn:microsoft.com/office/officeart/2005/8/layout/hList7#1"/>
    <dgm:cxn modelId="{910B4A38-A737-4A99-9B08-3306364ACFB6}" srcId="{022547CF-23EA-423C-8C4E-985F55823107}" destId="{FF9C40E8-EBC3-4305-BB05-89439F15080A}" srcOrd="0" destOrd="0" parTransId="{D41C3B3A-1E2B-4C9F-A072-096EAC3EE27D}" sibTransId="{A9FDD130-166E-4421-933C-5DE0AE06C048}"/>
    <dgm:cxn modelId="{60E06777-0FC5-4259-95C3-02724057A031}" type="presOf" srcId="{513DF3D5-CD00-4019-B33C-EBA07AA500D6}" destId="{9AD5BE20-9780-40C9-BB12-BDAB5722C255}" srcOrd="0" destOrd="0" presId="urn:microsoft.com/office/officeart/2005/8/layout/hList7#1"/>
    <dgm:cxn modelId="{E17A496E-FF7B-41B3-A251-ADC873CF3DA2}" srcId="{022547CF-23EA-423C-8C4E-985F55823107}" destId="{513DF3D5-CD00-4019-B33C-EBA07AA500D6}" srcOrd="1" destOrd="0" parTransId="{566A90A7-1EC8-40AF-AE32-546055654039}" sibTransId="{036DECEB-7706-4BD7-9970-A8376C22C75E}"/>
    <dgm:cxn modelId="{EB86E65B-99C0-4624-9A09-88BE3EE3F7C7}" type="presOf" srcId="{036DECEB-7706-4BD7-9970-A8376C22C75E}" destId="{4315EB60-F1D6-4287-AFCF-AF6A3449CD8B}" srcOrd="0" destOrd="0" presId="urn:microsoft.com/office/officeart/2005/8/layout/hList7#1"/>
    <dgm:cxn modelId="{31D3F1DE-9406-4F07-BCEE-C6D37E1386CD}" type="presOf" srcId="{022547CF-23EA-423C-8C4E-985F55823107}" destId="{FE82CCE3-D2AE-41FA-A568-11FBF2AD82D4}" srcOrd="0" destOrd="0" presId="urn:microsoft.com/office/officeart/2005/8/layout/hList7#1"/>
    <dgm:cxn modelId="{5B243DB4-5BF7-43F0-837A-6F2F65ED6C25}" type="presParOf" srcId="{FE82CCE3-D2AE-41FA-A568-11FBF2AD82D4}" destId="{46D3667A-0DF6-48F6-B571-9260DD49A8C4}" srcOrd="0" destOrd="0" presId="urn:microsoft.com/office/officeart/2005/8/layout/hList7#1"/>
    <dgm:cxn modelId="{070018D2-26DB-411B-8C8C-D85DF27259A9}" type="presParOf" srcId="{FE82CCE3-D2AE-41FA-A568-11FBF2AD82D4}" destId="{D7336A7C-C2A6-4A77-8E6E-198CCD7567CB}" srcOrd="1" destOrd="0" presId="urn:microsoft.com/office/officeart/2005/8/layout/hList7#1"/>
    <dgm:cxn modelId="{FA2793CC-6E3C-4D6C-AEDF-9B95ECCEB1BA}" type="presParOf" srcId="{D7336A7C-C2A6-4A77-8E6E-198CCD7567CB}" destId="{75B8C0CC-947F-432E-BC7C-49F45EEDD4AE}" srcOrd="0" destOrd="0" presId="urn:microsoft.com/office/officeart/2005/8/layout/hList7#1"/>
    <dgm:cxn modelId="{0C224B17-1202-43AE-B81D-BB7FBAB12B1D}" type="presParOf" srcId="{75B8C0CC-947F-432E-BC7C-49F45EEDD4AE}" destId="{68033584-2B00-4DE5-A4B4-917E398DB3CF}" srcOrd="0" destOrd="0" presId="urn:microsoft.com/office/officeart/2005/8/layout/hList7#1"/>
    <dgm:cxn modelId="{95D3BF33-82A6-4B84-B090-6F14643E922E}" type="presParOf" srcId="{75B8C0CC-947F-432E-BC7C-49F45EEDD4AE}" destId="{12DA0FDF-FD9A-489C-A49E-0EC9398293D1}" srcOrd="1" destOrd="0" presId="urn:microsoft.com/office/officeart/2005/8/layout/hList7#1"/>
    <dgm:cxn modelId="{F42F2643-BBDB-49E8-832D-ED6726E8C79A}" type="presParOf" srcId="{75B8C0CC-947F-432E-BC7C-49F45EEDD4AE}" destId="{B3E4AC74-D777-4BBB-A738-76B9D9BE00C8}" srcOrd="2" destOrd="0" presId="urn:microsoft.com/office/officeart/2005/8/layout/hList7#1"/>
    <dgm:cxn modelId="{2A536149-4EDF-422C-935F-8DCFBB8A230A}" type="presParOf" srcId="{75B8C0CC-947F-432E-BC7C-49F45EEDD4AE}" destId="{53807211-7B48-4B70-8B47-2FB6F08A2B5D}" srcOrd="3" destOrd="0" presId="urn:microsoft.com/office/officeart/2005/8/layout/hList7#1"/>
    <dgm:cxn modelId="{BF8C9FDD-C398-470C-9A7B-9646E77C8FA9}" type="presParOf" srcId="{D7336A7C-C2A6-4A77-8E6E-198CCD7567CB}" destId="{17F31760-FD3D-40AB-9C84-F0FFA4412C5A}" srcOrd="1" destOrd="0" presId="urn:microsoft.com/office/officeart/2005/8/layout/hList7#1"/>
    <dgm:cxn modelId="{B0B33B0A-BE6D-44DD-9420-1CE0D3A7420E}" type="presParOf" srcId="{D7336A7C-C2A6-4A77-8E6E-198CCD7567CB}" destId="{CDD4C20D-9259-42A0-AE3A-BB94C1E8CDCF}" srcOrd="2" destOrd="0" presId="urn:microsoft.com/office/officeart/2005/8/layout/hList7#1"/>
    <dgm:cxn modelId="{F9B4624C-7A22-4D75-BEAA-72A2B067AB01}" type="presParOf" srcId="{CDD4C20D-9259-42A0-AE3A-BB94C1E8CDCF}" destId="{9AD5BE20-9780-40C9-BB12-BDAB5722C255}" srcOrd="0" destOrd="0" presId="urn:microsoft.com/office/officeart/2005/8/layout/hList7#1"/>
    <dgm:cxn modelId="{E3494F43-2B62-4904-960A-775453DFE172}" type="presParOf" srcId="{CDD4C20D-9259-42A0-AE3A-BB94C1E8CDCF}" destId="{29E31E20-CBBF-4D22-91BF-76F300D60C0D}" srcOrd="1" destOrd="0" presId="urn:microsoft.com/office/officeart/2005/8/layout/hList7#1"/>
    <dgm:cxn modelId="{EF7D1ED7-D223-4197-A53F-1B6C019D1176}" type="presParOf" srcId="{CDD4C20D-9259-42A0-AE3A-BB94C1E8CDCF}" destId="{9EBBF05F-6F18-446A-B254-91A0AE980C25}" srcOrd="2" destOrd="0" presId="urn:microsoft.com/office/officeart/2005/8/layout/hList7#1"/>
    <dgm:cxn modelId="{3CA25BFA-C893-41B5-8274-7D4F270C2726}" type="presParOf" srcId="{CDD4C20D-9259-42A0-AE3A-BB94C1E8CDCF}" destId="{CBACD835-90C7-4D4D-B754-579DBEAD4108}" srcOrd="3" destOrd="0" presId="urn:microsoft.com/office/officeart/2005/8/layout/hList7#1"/>
    <dgm:cxn modelId="{5D3AF6BD-A1AC-4FD5-8AD9-32012907BA31}" type="presParOf" srcId="{D7336A7C-C2A6-4A77-8E6E-198CCD7567CB}" destId="{4315EB60-F1D6-4287-AFCF-AF6A3449CD8B}" srcOrd="3" destOrd="0" presId="urn:microsoft.com/office/officeart/2005/8/layout/hList7#1"/>
    <dgm:cxn modelId="{80F281AE-E655-40DD-AA13-FC5E2E577C06}" type="presParOf" srcId="{D7336A7C-C2A6-4A77-8E6E-198CCD7567CB}" destId="{C9B5285B-ED7A-4AD9-B767-CEC7C99BFFF8}" srcOrd="4" destOrd="0" presId="urn:microsoft.com/office/officeart/2005/8/layout/hList7#1"/>
    <dgm:cxn modelId="{DFC23584-C0C9-491F-A983-FD4F41AB1893}" type="presParOf" srcId="{C9B5285B-ED7A-4AD9-B767-CEC7C99BFFF8}" destId="{207E61C9-4EA5-466B-A6CD-165AC720DA32}" srcOrd="0" destOrd="0" presId="urn:microsoft.com/office/officeart/2005/8/layout/hList7#1"/>
    <dgm:cxn modelId="{5F78A204-E889-415F-AC93-BFA477DD8C8C}" type="presParOf" srcId="{C9B5285B-ED7A-4AD9-B767-CEC7C99BFFF8}" destId="{279A1BFE-587B-4167-A112-327CDFB8EDBC}" srcOrd="1" destOrd="0" presId="urn:microsoft.com/office/officeart/2005/8/layout/hList7#1"/>
    <dgm:cxn modelId="{D82DD4AD-61FB-4CD4-97AD-2551CA23D93A}" type="presParOf" srcId="{C9B5285B-ED7A-4AD9-B767-CEC7C99BFFF8}" destId="{CF9D1D4E-702E-418A-AE01-C4A5CE9FC13C}" srcOrd="2" destOrd="0" presId="urn:microsoft.com/office/officeart/2005/8/layout/hList7#1"/>
    <dgm:cxn modelId="{2C002A97-F1C0-4BF8-BEA0-A25543CEAA94}" type="presParOf" srcId="{C9B5285B-ED7A-4AD9-B767-CEC7C99BFFF8}" destId="{CCEB0FED-8BD5-4A79-A771-36F2CEA93A3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AC8C6E-781E-4DA0-9AA2-EA04F19C3F41}" type="doc">
      <dgm:prSet loTypeId="urn:microsoft.com/office/officeart/2005/8/layout/hList7#2" loCatId="list" qsTypeId="urn:microsoft.com/office/officeart/2005/8/quickstyle/simple1" qsCatId="simple" csTypeId="urn:microsoft.com/office/officeart/2005/8/colors/accent2_2" csCatId="accent2" phldr="1"/>
      <dgm:spPr/>
    </dgm:pt>
    <dgm:pt modelId="{26A7A06E-2467-4CEE-9844-1DBCFC8A0AFD}">
      <dgm:prSet phldrT="[Texto]" custT="1"/>
      <dgm:spPr/>
      <dgm:t>
        <a:bodyPr/>
        <a:lstStyle/>
        <a:p>
          <a:pPr algn="ctr"/>
          <a:r>
            <a:rPr lang="es-ES" sz="2000" b="1" spc="-80" dirty="0">
              <a:latin typeface="Bookman Old Style" pitchFamily="18" charset="0"/>
              <a:cs typeface="Arial Unicode MS"/>
            </a:rPr>
            <a:t>OBJETIVO: </a:t>
          </a:r>
        </a:p>
        <a:p>
          <a:pPr algn="l"/>
          <a:r>
            <a:rPr lang="es-ES" sz="1200" spc="-80" dirty="0">
              <a:latin typeface="Bookman Old Style" pitchFamily="18" charset="0"/>
              <a:cs typeface="Arial Unicode MS"/>
            </a:rPr>
            <a:t>- El proyecto parte de la suposición de que solo a través de una adecuada formación de los docentes y a través de un camino conjunto entre profesores y  jóvenes es posible acabar con los estereotipos de género. </a:t>
          </a:r>
        </a:p>
        <a:p>
          <a:pPr algn="l"/>
          <a:r>
            <a:rPr lang="es-ES" sz="1200" spc="-80" dirty="0">
              <a:latin typeface="Bookman Old Style" pitchFamily="18" charset="0"/>
              <a:cs typeface="Arial Unicode MS"/>
            </a:rPr>
            <a:t>- El proyecto es una propuesta innovadora que, pretende aumentar las competencias de educadores y jóvenes. </a:t>
          </a:r>
        </a:p>
        <a:p>
          <a:pPr algn="l"/>
          <a:r>
            <a:rPr lang="es-ES" sz="1200" spc="-80" dirty="0">
              <a:latin typeface="Bookman Old Style" pitchFamily="18" charset="0"/>
              <a:cs typeface="Arial Unicode MS"/>
            </a:rPr>
            <a:t>-  El objetivo principal es la creación de materiales educativos que luego puedan ser compartidos en todos los contextos educativos (escuelas, asociaciones, organizaciones de capacitación</a:t>
          </a:r>
          <a:r>
            <a:rPr lang="es-ES" sz="1400" spc="-80" dirty="0">
              <a:latin typeface="Bookman Old Style" pitchFamily="18" charset="0"/>
              <a:cs typeface="Arial Unicode MS"/>
            </a:rPr>
            <a:t>). </a:t>
          </a:r>
          <a:endParaRPr lang="es-ES" sz="1400" dirty="0">
            <a:latin typeface="Bookman Old Style" pitchFamily="18" charset="0"/>
          </a:endParaRPr>
        </a:p>
      </dgm:t>
    </dgm:pt>
    <dgm:pt modelId="{5FEE4CE7-F0AC-455C-AF82-86313608CA0D}" type="parTrans" cxnId="{CC6EDD9C-901E-41CA-8986-9D30B25B511E}">
      <dgm:prSet/>
      <dgm:spPr/>
      <dgm:t>
        <a:bodyPr/>
        <a:lstStyle/>
        <a:p>
          <a:endParaRPr lang="es-ES"/>
        </a:p>
      </dgm:t>
    </dgm:pt>
    <dgm:pt modelId="{A48BA3FC-6BA3-41C0-A978-57CEED57C359}" type="sibTrans" cxnId="{CC6EDD9C-901E-41CA-8986-9D30B25B511E}">
      <dgm:prSet/>
      <dgm:spPr/>
      <dgm:t>
        <a:bodyPr/>
        <a:lstStyle/>
        <a:p>
          <a:endParaRPr lang="es-ES"/>
        </a:p>
      </dgm:t>
    </dgm:pt>
    <dgm:pt modelId="{5DF0D72E-B287-4ADA-88FF-E88EC1A6D300}" type="pres">
      <dgm:prSet presAssocID="{D1AC8C6E-781E-4DA0-9AA2-EA04F19C3F41}" presName="Name0" presStyleCnt="0">
        <dgm:presLayoutVars>
          <dgm:dir/>
          <dgm:resizeHandles val="exact"/>
        </dgm:presLayoutVars>
      </dgm:prSet>
      <dgm:spPr/>
    </dgm:pt>
    <dgm:pt modelId="{0744192D-9D0B-40DD-A1D8-8FEC13AE93B5}" type="pres">
      <dgm:prSet presAssocID="{D1AC8C6E-781E-4DA0-9AA2-EA04F19C3F41}" presName="fgShape" presStyleLbl="fgShp" presStyleIdx="0" presStyleCnt="1" custLinFactNeighborX="299" custLinFactNeighborY="86619"/>
      <dgm:spPr/>
    </dgm:pt>
    <dgm:pt modelId="{BBAA564C-C3AE-4B71-9420-BC87FA599FC4}" type="pres">
      <dgm:prSet presAssocID="{D1AC8C6E-781E-4DA0-9AA2-EA04F19C3F41}" presName="linComp" presStyleCnt="0"/>
      <dgm:spPr/>
    </dgm:pt>
    <dgm:pt modelId="{535A7EA1-B84F-4042-9D9C-352E9FACF2BC}" type="pres">
      <dgm:prSet presAssocID="{26A7A06E-2467-4CEE-9844-1DBCFC8A0AFD}" presName="compNode" presStyleCnt="0"/>
      <dgm:spPr/>
    </dgm:pt>
    <dgm:pt modelId="{29CAD096-2E41-48C0-BBBA-0C023E9298BA}" type="pres">
      <dgm:prSet presAssocID="{26A7A06E-2467-4CEE-9844-1DBCFC8A0AFD}" presName="bkgdShape" presStyleLbl="node1" presStyleIdx="0" presStyleCnt="1" custLinFactNeighborX="-870" custLinFactNeighborY="-3508"/>
      <dgm:spPr/>
      <dgm:t>
        <a:bodyPr/>
        <a:lstStyle/>
        <a:p>
          <a:endParaRPr lang="es-ES"/>
        </a:p>
      </dgm:t>
    </dgm:pt>
    <dgm:pt modelId="{88C4C76F-3C3D-4222-818B-D2D804F17EC9}" type="pres">
      <dgm:prSet presAssocID="{26A7A06E-2467-4CEE-9844-1DBCFC8A0AFD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A9926F-2AAA-4E75-B809-651AC16C1D96}" type="pres">
      <dgm:prSet presAssocID="{26A7A06E-2467-4CEE-9844-1DBCFC8A0AFD}" presName="invisiNode" presStyleLbl="node1" presStyleIdx="0" presStyleCnt="1"/>
      <dgm:spPr/>
    </dgm:pt>
    <dgm:pt modelId="{276317A1-A6A3-492A-B123-92C693AD9436}" type="pres">
      <dgm:prSet presAssocID="{26A7A06E-2467-4CEE-9844-1DBCFC8A0AFD}" presName="imagNode" presStyleLbl="fgImgPlace1" presStyleIdx="0" presStyleCnt="1" custLinFactNeighborX="1852" custLinFactNeighborY="-1231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C6EDD9C-901E-41CA-8986-9D30B25B511E}" srcId="{D1AC8C6E-781E-4DA0-9AA2-EA04F19C3F41}" destId="{26A7A06E-2467-4CEE-9844-1DBCFC8A0AFD}" srcOrd="0" destOrd="0" parTransId="{5FEE4CE7-F0AC-455C-AF82-86313608CA0D}" sibTransId="{A48BA3FC-6BA3-41C0-A978-57CEED57C359}"/>
    <dgm:cxn modelId="{CFE60D94-65F8-43EC-BEBB-F3E8392852EB}" type="presOf" srcId="{26A7A06E-2467-4CEE-9844-1DBCFC8A0AFD}" destId="{88C4C76F-3C3D-4222-818B-D2D804F17EC9}" srcOrd="1" destOrd="0" presId="urn:microsoft.com/office/officeart/2005/8/layout/hList7#2"/>
    <dgm:cxn modelId="{9802D660-39B8-4F60-B1B8-A19E29A1F701}" type="presOf" srcId="{D1AC8C6E-781E-4DA0-9AA2-EA04F19C3F41}" destId="{5DF0D72E-B287-4ADA-88FF-E88EC1A6D300}" srcOrd="0" destOrd="0" presId="urn:microsoft.com/office/officeart/2005/8/layout/hList7#2"/>
    <dgm:cxn modelId="{9BC06EEC-0E20-4266-8540-82348CC3D180}" type="presOf" srcId="{26A7A06E-2467-4CEE-9844-1DBCFC8A0AFD}" destId="{29CAD096-2E41-48C0-BBBA-0C023E9298BA}" srcOrd="0" destOrd="0" presId="urn:microsoft.com/office/officeart/2005/8/layout/hList7#2"/>
    <dgm:cxn modelId="{B6B2FAE8-7CD8-46CB-BF02-22936B7DE8B7}" type="presParOf" srcId="{5DF0D72E-B287-4ADA-88FF-E88EC1A6D300}" destId="{0744192D-9D0B-40DD-A1D8-8FEC13AE93B5}" srcOrd="0" destOrd="0" presId="urn:microsoft.com/office/officeart/2005/8/layout/hList7#2"/>
    <dgm:cxn modelId="{CA3992DF-B358-4FE7-9BBA-3FF6B5728870}" type="presParOf" srcId="{5DF0D72E-B287-4ADA-88FF-E88EC1A6D300}" destId="{BBAA564C-C3AE-4B71-9420-BC87FA599FC4}" srcOrd="1" destOrd="0" presId="urn:microsoft.com/office/officeart/2005/8/layout/hList7#2"/>
    <dgm:cxn modelId="{0251305C-56F1-425B-AF01-B7850A95C21A}" type="presParOf" srcId="{BBAA564C-C3AE-4B71-9420-BC87FA599FC4}" destId="{535A7EA1-B84F-4042-9D9C-352E9FACF2BC}" srcOrd="0" destOrd="0" presId="urn:microsoft.com/office/officeart/2005/8/layout/hList7#2"/>
    <dgm:cxn modelId="{BCC654B2-212B-4EE3-97D0-B2F7D03AD4CA}" type="presParOf" srcId="{535A7EA1-B84F-4042-9D9C-352E9FACF2BC}" destId="{29CAD096-2E41-48C0-BBBA-0C023E9298BA}" srcOrd="0" destOrd="0" presId="urn:microsoft.com/office/officeart/2005/8/layout/hList7#2"/>
    <dgm:cxn modelId="{38F69B6A-05CF-4B0A-B9BB-373C5AD0D01E}" type="presParOf" srcId="{535A7EA1-B84F-4042-9D9C-352E9FACF2BC}" destId="{88C4C76F-3C3D-4222-818B-D2D804F17EC9}" srcOrd="1" destOrd="0" presId="urn:microsoft.com/office/officeart/2005/8/layout/hList7#2"/>
    <dgm:cxn modelId="{2CEA4A51-09BD-4C6A-9D36-12075D6FBCA3}" type="presParOf" srcId="{535A7EA1-B84F-4042-9D9C-352E9FACF2BC}" destId="{76A9926F-2AAA-4E75-B809-651AC16C1D96}" srcOrd="2" destOrd="0" presId="urn:microsoft.com/office/officeart/2005/8/layout/hList7#2"/>
    <dgm:cxn modelId="{FD519F53-B415-49EC-9D2F-F02034B744FA}" type="presParOf" srcId="{535A7EA1-B84F-4042-9D9C-352E9FACF2BC}" destId="{276317A1-A6A3-492A-B123-92C693AD9436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C8B604-3149-4523-A4C8-7EA43A09BB01}" type="doc">
      <dgm:prSet loTypeId="urn:microsoft.com/office/officeart/2005/8/layout/arrow2" loCatId="process" qsTypeId="urn:microsoft.com/office/officeart/2005/8/quickstyle/simple2" qsCatId="simple" csTypeId="urn:microsoft.com/office/officeart/2005/8/colors/accent2_4" csCatId="accent2" phldr="1"/>
      <dgm:spPr/>
    </dgm:pt>
    <dgm:pt modelId="{D0C83BB6-5C65-4D97-896F-08E36BFC805E}">
      <dgm:prSet phldrT="[Texto]" custT="1"/>
      <dgm:spPr/>
      <dgm:t>
        <a:bodyPr/>
        <a:lstStyle/>
        <a:p>
          <a:r>
            <a:rPr lang="es-ES" sz="2000" b="1" kern="1200">
              <a:latin typeface="Bookman Old Style"/>
              <a:ea typeface="+mj-ea"/>
              <a:cs typeface="Bookman Old Style"/>
            </a:rPr>
            <a:t>1ª Reunión:</a:t>
          </a:r>
        </a:p>
        <a:p>
          <a:r>
            <a:rPr lang="es-ES" sz="2000" b="1" kern="1200">
              <a:latin typeface="Bookman Old Style"/>
              <a:ea typeface="+mj-ea"/>
              <a:cs typeface="Bookman Old Style"/>
            </a:rPr>
            <a:t>Presentación Proyecto + </a:t>
          </a:r>
        </a:p>
        <a:p>
          <a:r>
            <a:rPr lang="es-ES" sz="2000" b="1" kern="1200">
              <a:latin typeface="Bookman Old Style"/>
              <a:ea typeface="+mj-ea"/>
              <a:cs typeface="Bookman Old Style"/>
            </a:rPr>
            <a:t>Cuestionario +</a:t>
          </a:r>
        </a:p>
        <a:p>
          <a:r>
            <a:rPr lang="es-ES" sz="2000" b="1" kern="1200">
              <a:latin typeface="Bookman Old Style"/>
              <a:ea typeface="+mj-ea"/>
              <a:cs typeface="Bookman Old Style"/>
            </a:rPr>
            <a:t>Formación</a:t>
          </a:r>
        </a:p>
      </dgm:t>
    </dgm:pt>
    <dgm:pt modelId="{0E347669-1F4E-4FE4-BA6C-F451087B15E3}" type="parTrans" cxnId="{7DAB58AC-0202-462A-8D75-B86E8585C4F3}">
      <dgm:prSet/>
      <dgm:spPr/>
      <dgm:t>
        <a:bodyPr/>
        <a:lstStyle/>
        <a:p>
          <a:endParaRPr lang="es-ES"/>
        </a:p>
      </dgm:t>
    </dgm:pt>
    <dgm:pt modelId="{63916E9C-A2FE-4F46-90A0-566DB8FEF632}" type="sibTrans" cxnId="{7DAB58AC-0202-462A-8D75-B86E8585C4F3}">
      <dgm:prSet/>
      <dgm:spPr/>
      <dgm:t>
        <a:bodyPr/>
        <a:lstStyle/>
        <a:p>
          <a:endParaRPr lang="es-ES"/>
        </a:p>
      </dgm:t>
    </dgm:pt>
    <dgm:pt modelId="{C73AA845-4997-4F07-A8B6-493F1FA827F5}">
      <dgm:prSet phldrT="[Texto]" custT="1"/>
      <dgm:spPr/>
      <dgm:t>
        <a:bodyPr/>
        <a:lstStyle/>
        <a:p>
          <a:r>
            <a:rPr lang="es-ES" sz="2000" b="1" kern="1200">
              <a:latin typeface="Bookman Old Style"/>
              <a:ea typeface="+mj-ea"/>
              <a:cs typeface="Bookman Old Style"/>
            </a:rPr>
            <a:t>2ª Reunión:</a:t>
          </a:r>
        </a:p>
        <a:p>
          <a:r>
            <a:rPr lang="es-ES" sz="2000" b="1" kern="1200">
              <a:latin typeface="Bookman Old Style"/>
              <a:ea typeface="+mj-ea"/>
              <a:cs typeface="Bookman Old Style"/>
            </a:rPr>
            <a:t>Presentación  de los resultados obtenidos +</a:t>
          </a:r>
        </a:p>
        <a:p>
          <a:r>
            <a:rPr lang="es-ES" sz="2000" b="1" kern="1200">
              <a:latin typeface="Bookman Old Style"/>
              <a:ea typeface="+mj-ea"/>
              <a:cs typeface="Bookman Old Style"/>
            </a:rPr>
            <a:t>Debate entre participantes </a:t>
          </a:r>
        </a:p>
      </dgm:t>
    </dgm:pt>
    <dgm:pt modelId="{2B201277-2CBA-4367-8062-9C7C53FCE8CE}" type="parTrans" cxnId="{81613333-6996-4BFA-AEE2-5E5F48839DD6}">
      <dgm:prSet/>
      <dgm:spPr/>
      <dgm:t>
        <a:bodyPr/>
        <a:lstStyle/>
        <a:p>
          <a:endParaRPr lang="es-ES"/>
        </a:p>
      </dgm:t>
    </dgm:pt>
    <dgm:pt modelId="{03CE8D2D-8CB9-46E7-9FA2-3EDC73A15309}" type="sibTrans" cxnId="{81613333-6996-4BFA-AEE2-5E5F48839DD6}">
      <dgm:prSet/>
      <dgm:spPr/>
      <dgm:t>
        <a:bodyPr/>
        <a:lstStyle/>
        <a:p>
          <a:endParaRPr lang="es-ES"/>
        </a:p>
      </dgm:t>
    </dgm:pt>
    <dgm:pt modelId="{45FC69CE-DBB5-4385-AB23-5580C573E6BC}" type="pres">
      <dgm:prSet presAssocID="{81C8B604-3149-4523-A4C8-7EA43A09BB01}" presName="arrowDiagram" presStyleCnt="0">
        <dgm:presLayoutVars>
          <dgm:chMax val="5"/>
          <dgm:dir/>
          <dgm:resizeHandles val="exact"/>
        </dgm:presLayoutVars>
      </dgm:prSet>
      <dgm:spPr/>
    </dgm:pt>
    <dgm:pt modelId="{6CBD47D2-E20A-4A7C-A76C-1471D4FB6027}" type="pres">
      <dgm:prSet presAssocID="{81C8B604-3149-4523-A4C8-7EA43A09BB01}" presName="arrow" presStyleLbl="bgShp" presStyleIdx="0" presStyleCnt="1" custLinFactNeighborY="-1987"/>
      <dgm:spPr/>
    </dgm:pt>
    <dgm:pt modelId="{956AA577-7377-4362-A8FF-585A42E76515}" type="pres">
      <dgm:prSet presAssocID="{81C8B604-3149-4523-A4C8-7EA43A09BB01}" presName="arrowDiagram2" presStyleCnt="0"/>
      <dgm:spPr/>
    </dgm:pt>
    <dgm:pt modelId="{A702724C-1A59-44EB-B648-605DF3EBB86E}" type="pres">
      <dgm:prSet presAssocID="{D0C83BB6-5C65-4D97-896F-08E36BFC805E}" presName="bullet2a" presStyleLbl="node1" presStyleIdx="0" presStyleCnt="2"/>
      <dgm:spPr/>
    </dgm:pt>
    <dgm:pt modelId="{5F48B908-C5C7-4E8A-B895-18C9D5CB6966}" type="pres">
      <dgm:prSet presAssocID="{D0C83BB6-5C65-4D97-896F-08E36BFC805E}" presName="textBox2a" presStyleLbl="revTx" presStyleIdx="0" presStyleCnt="2" custLinFactNeighborX="5299" custLinFactNeighborY="-146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EF6CBB-B130-4F6C-B349-21D018CE29E7}" type="pres">
      <dgm:prSet presAssocID="{C73AA845-4997-4F07-A8B6-493F1FA827F5}" presName="bullet2b" presStyleLbl="node1" presStyleIdx="1" presStyleCnt="2"/>
      <dgm:spPr/>
    </dgm:pt>
    <dgm:pt modelId="{EE6505ED-0048-4175-A078-D1D8B36D5C35}" type="pres">
      <dgm:prSet presAssocID="{C73AA845-4997-4F07-A8B6-493F1FA827F5}" presName="textBox2b" presStyleLbl="revTx" presStyleIdx="1" presStyleCnt="2" custLinFactNeighborX="10755" custLinFactNeighborY="-101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1613333-6996-4BFA-AEE2-5E5F48839DD6}" srcId="{81C8B604-3149-4523-A4C8-7EA43A09BB01}" destId="{C73AA845-4997-4F07-A8B6-493F1FA827F5}" srcOrd="1" destOrd="0" parTransId="{2B201277-2CBA-4367-8062-9C7C53FCE8CE}" sibTransId="{03CE8D2D-8CB9-46E7-9FA2-3EDC73A15309}"/>
    <dgm:cxn modelId="{2D367405-498B-4154-BBF0-AFF202FBEBC8}" type="presOf" srcId="{81C8B604-3149-4523-A4C8-7EA43A09BB01}" destId="{45FC69CE-DBB5-4385-AB23-5580C573E6BC}" srcOrd="0" destOrd="0" presId="urn:microsoft.com/office/officeart/2005/8/layout/arrow2"/>
    <dgm:cxn modelId="{CB81A55E-9C9A-42C5-B675-4D551905A2F5}" type="presOf" srcId="{D0C83BB6-5C65-4D97-896F-08E36BFC805E}" destId="{5F48B908-C5C7-4E8A-B895-18C9D5CB6966}" srcOrd="0" destOrd="0" presId="urn:microsoft.com/office/officeart/2005/8/layout/arrow2"/>
    <dgm:cxn modelId="{F490B72D-3EDF-46C9-810A-7A6F3A079D2B}" type="presOf" srcId="{C73AA845-4997-4F07-A8B6-493F1FA827F5}" destId="{EE6505ED-0048-4175-A078-D1D8B36D5C35}" srcOrd="0" destOrd="0" presId="urn:microsoft.com/office/officeart/2005/8/layout/arrow2"/>
    <dgm:cxn modelId="{7DAB58AC-0202-462A-8D75-B86E8585C4F3}" srcId="{81C8B604-3149-4523-A4C8-7EA43A09BB01}" destId="{D0C83BB6-5C65-4D97-896F-08E36BFC805E}" srcOrd="0" destOrd="0" parTransId="{0E347669-1F4E-4FE4-BA6C-F451087B15E3}" sibTransId="{63916E9C-A2FE-4F46-90A0-566DB8FEF632}"/>
    <dgm:cxn modelId="{20515D8E-DDB6-428C-A7EC-E0F55779A2D0}" type="presParOf" srcId="{45FC69CE-DBB5-4385-AB23-5580C573E6BC}" destId="{6CBD47D2-E20A-4A7C-A76C-1471D4FB6027}" srcOrd="0" destOrd="0" presId="urn:microsoft.com/office/officeart/2005/8/layout/arrow2"/>
    <dgm:cxn modelId="{75A3E0AE-35C8-47C2-9AD0-857875D708D4}" type="presParOf" srcId="{45FC69CE-DBB5-4385-AB23-5580C573E6BC}" destId="{956AA577-7377-4362-A8FF-585A42E76515}" srcOrd="1" destOrd="0" presId="urn:microsoft.com/office/officeart/2005/8/layout/arrow2"/>
    <dgm:cxn modelId="{3184D823-AF8E-4DFE-B0EB-82A112D90A68}" type="presParOf" srcId="{956AA577-7377-4362-A8FF-585A42E76515}" destId="{A702724C-1A59-44EB-B648-605DF3EBB86E}" srcOrd="0" destOrd="0" presId="urn:microsoft.com/office/officeart/2005/8/layout/arrow2"/>
    <dgm:cxn modelId="{4752D0E0-8584-435F-84CC-86503E420A39}" type="presParOf" srcId="{956AA577-7377-4362-A8FF-585A42E76515}" destId="{5F48B908-C5C7-4E8A-B895-18C9D5CB6966}" srcOrd="1" destOrd="0" presId="urn:microsoft.com/office/officeart/2005/8/layout/arrow2"/>
    <dgm:cxn modelId="{4DB99B36-59C7-40A1-84A7-C817A8A8574B}" type="presParOf" srcId="{956AA577-7377-4362-A8FF-585A42E76515}" destId="{7FEF6CBB-B130-4F6C-B349-21D018CE29E7}" srcOrd="2" destOrd="0" presId="urn:microsoft.com/office/officeart/2005/8/layout/arrow2"/>
    <dgm:cxn modelId="{73B2C2D1-6304-46D2-A784-C265FBDEDBA1}" type="presParOf" srcId="{956AA577-7377-4362-A8FF-585A42E76515}" destId="{EE6505ED-0048-4175-A078-D1D8B36D5C35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35D54E-476F-451E-9FB7-89CFA90ACD22}">
      <dsp:nvSpPr>
        <dsp:cNvPr id="0" name=""/>
        <dsp:cNvSpPr/>
      </dsp:nvSpPr>
      <dsp:spPr>
        <a:xfrm>
          <a:off x="2705015" y="208"/>
          <a:ext cx="3003510" cy="13584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>
              <a:latin typeface="Bookman Old Style"/>
              <a:ea typeface="+mj-ea"/>
              <a:cs typeface="Bookman Old Style"/>
            </a:rPr>
            <a:t>Agencia de formación con experiencia en el desarrollo de iniciativas y la coordinación de proyectos en el marco de programas financiados por la UE</a:t>
          </a:r>
        </a:p>
      </dsp:txBody>
      <dsp:txXfrm>
        <a:off x="2705015" y="208"/>
        <a:ext cx="3003510" cy="1358439"/>
      </dsp:txXfrm>
    </dsp:sp>
    <dsp:sp modelId="{0A21AD29-0773-46D3-BEB1-2738384B152B}">
      <dsp:nvSpPr>
        <dsp:cNvPr id="0" name=""/>
        <dsp:cNvSpPr/>
      </dsp:nvSpPr>
      <dsp:spPr>
        <a:xfrm>
          <a:off x="1225674" y="208"/>
          <a:ext cx="1344855" cy="13584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CC79E6-071C-4BB0-B0DE-09AEE925F9DE}">
      <dsp:nvSpPr>
        <dsp:cNvPr id="0" name=""/>
        <dsp:cNvSpPr/>
      </dsp:nvSpPr>
      <dsp:spPr>
        <a:xfrm>
          <a:off x="1225674" y="1582791"/>
          <a:ext cx="3003510" cy="13584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>
              <a:latin typeface="Bookman Old Style"/>
              <a:ea typeface="+mn-ea"/>
              <a:cs typeface="Bookman Old Style"/>
            </a:rPr>
            <a:t>INCOMA está especializa en la gestión de proyectos  de movilidad, formación profesional, empleo, emprendimiento, interculturalidad, idiomas…</a:t>
          </a:r>
        </a:p>
      </dsp:txBody>
      <dsp:txXfrm>
        <a:off x="1225674" y="1582791"/>
        <a:ext cx="3003510" cy="1358439"/>
      </dsp:txXfrm>
    </dsp:sp>
    <dsp:sp modelId="{E4C1CAEC-6F5D-4529-8589-A7B622F55037}">
      <dsp:nvSpPr>
        <dsp:cNvPr id="0" name=""/>
        <dsp:cNvSpPr/>
      </dsp:nvSpPr>
      <dsp:spPr>
        <a:xfrm>
          <a:off x="4363670" y="1582791"/>
          <a:ext cx="1344855" cy="135843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7A090D9-5526-40D8-97A9-D5C37E8591DE}">
      <dsp:nvSpPr>
        <dsp:cNvPr id="0" name=""/>
        <dsp:cNvSpPr/>
      </dsp:nvSpPr>
      <dsp:spPr>
        <a:xfrm>
          <a:off x="2705015" y="3165373"/>
          <a:ext cx="3003510" cy="13584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>
              <a:latin typeface="Bookman Old Style"/>
              <a:ea typeface="+mn-ea"/>
              <a:cs typeface="Bookman Old Style"/>
            </a:rPr>
            <a:t>Socios en Latino América, países mediterráneos, UE, Asia…</a:t>
          </a:r>
        </a:p>
      </dsp:txBody>
      <dsp:txXfrm>
        <a:off x="2705015" y="3165373"/>
        <a:ext cx="3003510" cy="1358439"/>
      </dsp:txXfrm>
    </dsp:sp>
    <dsp:sp modelId="{9FA28C6A-C7DB-43A3-9B75-1799FEFF2004}">
      <dsp:nvSpPr>
        <dsp:cNvPr id="0" name=""/>
        <dsp:cNvSpPr/>
      </dsp:nvSpPr>
      <dsp:spPr>
        <a:xfrm>
          <a:off x="1225674" y="3165373"/>
          <a:ext cx="1344855" cy="13584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033584-2B00-4DE5-A4B4-917E398DB3CF}">
      <dsp:nvSpPr>
        <dsp:cNvPr id="0" name=""/>
        <dsp:cNvSpPr/>
      </dsp:nvSpPr>
      <dsp:spPr>
        <a:xfrm>
          <a:off x="1455" y="0"/>
          <a:ext cx="2265126" cy="452402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80" dirty="0">
              <a:latin typeface="Bookman Old Style" pitchFamily="18" charset="0"/>
              <a:cs typeface="Arial Unicode MS"/>
            </a:rPr>
            <a:t>PROYECTO:</a:t>
          </a:r>
          <a:r>
            <a:rPr lang="es-ES" sz="1600" kern="1200" spc="-80" dirty="0">
              <a:latin typeface="Bookman Old Style" pitchFamily="18" charset="0"/>
              <a:cs typeface="Arial Unicode MS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pc="-80" dirty="0">
              <a:latin typeface="Bookman Old Style" pitchFamily="18" charset="0"/>
              <a:cs typeface="Arial Unicode MS"/>
            </a:rPr>
            <a:t>Co- financiado por la UE.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pc="-80" dirty="0">
              <a:latin typeface="Bookman Old Style" pitchFamily="18" charset="0"/>
              <a:cs typeface="Arial Unicode MS"/>
            </a:rPr>
            <a:t>Fondo Erasmus+</a:t>
          </a:r>
          <a:endParaRPr lang="es-ES" sz="1800" kern="1200" dirty="0">
            <a:latin typeface="Bookman Old Style" pitchFamily="18" charset="0"/>
          </a:endParaRPr>
        </a:p>
      </dsp:txBody>
      <dsp:txXfrm>
        <a:off x="1455" y="1809608"/>
        <a:ext cx="2265126" cy="1809608"/>
      </dsp:txXfrm>
    </dsp:sp>
    <dsp:sp modelId="{53807211-7B48-4B70-8B47-2FB6F08A2B5D}">
      <dsp:nvSpPr>
        <dsp:cNvPr id="0" name=""/>
        <dsp:cNvSpPr/>
      </dsp:nvSpPr>
      <dsp:spPr>
        <a:xfrm>
          <a:off x="380769" y="271441"/>
          <a:ext cx="1506499" cy="150649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D5BE20-9780-40C9-BB12-BDAB5722C255}">
      <dsp:nvSpPr>
        <dsp:cNvPr id="0" name=""/>
        <dsp:cNvSpPr/>
      </dsp:nvSpPr>
      <dsp:spPr>
        <a:xfrm>
          <a:off x="2334536" y="0"/>
          <a:ext cx="2265126" cy="452402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80" dirty="0">
              <a:latin typeface="Bookman Old Style" pitchFamily="18" charset="0"/>
              <a:cs typeface="Arial Unicode MS"/>
            </a:rPr>
            <a:t>DURACIÓN: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pc="-80" dirty="0">
              <a:latin typeface="Bookman Old Style" pitchFamily="18" charset="0"/>
              <a:cs typeface="Arial Unicode MS"/>
            </a:rPr>
            <a:t>36 meses</a:t>
          </a:r>
          <a:endParaRPr lang="es-ES" sz="2000" kern="1200" dirty="0">
            <a:latin typeface="Bookman Old Style" pitchFamily="18" charset="0"/>
          </a:endParaRPr>
        </a:p>
      </dsp:txBody>
      <dsp:txXfrm>
        <a:off x="2334536" y="1809608"/>
        <a:ext cx="2265126" cy="1809608"/>
      </dsp:txXfrm>
    </dsp:sp>
    <dsp:sp modelId="{CBACD835-90C7-4D4D-B754-579DBEAD4108}">
      <dsp:nvSpPr>
        <dsp:cNvPr id="0" name=""/>
        <dsp:cNvSpPr/>
      </dsp:nvSpPr>
      <dsp:spPr>
        <a:xfrm>
          <a:off x="2713850" y="271441"/>
          <a:ext cx="1506499" cy="150649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07E61C9-4EA5-466B-A6CD-165AC720DA32}">
      <dsp:nvSpPr>
        <dsp:cNvPr id="0" name=""/>
        <dsp:cNvSpPr/>
      </dsp:nvSpPr>
      <dsp:spPr>
        <a:xfrm>
          <a:off x="4653007" y="0"/>
          <a:ext cx="2265126" cy="452402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80" dirty="0">
              <a:latin typeface="Bookman Old Style" pitchFamily="18" charset="0"/>
              <a:cs typeface="Arial Unicode MS"/>
            </a:rPr>
            <a:t>SOCIOS: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pc="-80" dirty="0">
              <a:latin typeface="Bookman Old Style" pitchFamily="18" charset="0"/>
              <a:cs typeface="Arial Unicode MS"/>
            </a:rPr>
            <a:t> </a:t>
          </a:r>
          <a:r>
            <a:rPr lang="es-ES" sz="1600" kern="1200" spc="-80" dirty="0">
              <a:latin typeface="Bookman Old Style" pitchFamily="18" charset="0"/>
              <a:cs typeface="Arial Unicode MS"/>
            </a:rPr>
            <a:t>ITALIA,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pc="-80" dirty="0">
              <a:latin typeface="Bookman Old Style" pitchFamily="18" charset="0"/>
              <a:cs typeface="Arial Unicode MS"/>
            </a:rPr>
            <a:t>GRECIA, BULGARIA, ESPAÑA, RUMANIA, BÉLGICA</a:t>
          </a:r>
          <a:endParaRPr lang="es-ES" sz="1600" kern="1200" dirty="0">
            <a:latin typeface="Bookman Old Style" pitchFamily="18" charset="0"/>
          </a:endParaRPr>
        </a:p>
      </dsp:txBody>
      <dsp:txXfrm>
        <a:off x="4653007" y="1809608"/>
        <a:ext cx="2265126" cy="1809608"/>
      </dsp:txXfrm>
    </dsp:sp>
    <dsp:sp modelId="{CCEB0FED-8BD5-4A79-A771-36F2CEA93A34}">
      <dsp:nvSpPr>
        <dsp:cNvPr id="0" name=""/>
        <dsp:cNvSpPr/>
      </dsp:nvSpPr>
      <dsp:spPr>
        <a:xfrm>
          <a:off x="5046930" y="271441"/>
          <a:ext cx="1506499" cy="150649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D3667A-0DF6-48F6-B571-9260DD49A8C4}">
      <dsp:nvSpPr>
        <dsp:cNvPr id="0" name=""/>
        <dsp:cNvSpPr/>
      </dsp:nvSpPr>
      <dsp:spPr>
        <a:xfrm>
          <a:off x="277368" y="3619217"/>
          <a:ext cx="6379464" cy="678603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CAD096-2E41-48C0-BBBA-0C023E9298BA}">
      <dsp:nvSpPr>
        <dsp:cNvPr id="0" name=""/>
        <dsp:cNvSpPr/>
      </dsp:nvSpPr>
      <dsp:spPr>
        <a:xfrm>
          <a:off x="0" y="0"/>
          <a:ext cx="6917635" cy="47606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pc="-80" dirty="0">
              <a:latin typeface="Bookman Old Style" pitchFamily="18" charset="0"/>
              <a:cs typeface="Arial Unicode MS"/>
            </a:rPr>
            <a:t>OBJETIVO: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pc="-80" dirty="0">
              <a:latin typeface="Bookman Old Style" pitchFamily="18" charset="0"/>
              <a:cs typeface="Arial Unicode MS"/>
            </a:rPr>
            <a:t>- El proyecto parte de la suposición de que solo a través de una adecuada formación de los docentes y a través de un camino conjunto entre profesores y  jóvenes es posible acabar con los estereotipos de género.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pc="-80" dirty="0">
              <a:latin typeface="Bookman Old Style" pitchFamily="18" charset="0"/>
              <a:cs typeface="Arial Unicode MS"/>
            </a:rPr>
            <a:t>- El proyecto es una propuesta innovadora que, pretende aumentar las competencias de educadores y jóvenes.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pc="-80" dirty="0">
              <a:latin typeface="Bookman Old Style" pitchFamily="18" charset="0"/>
              <a:cs typeface="Arial Unicode MS"/>
            </a:rPr>
            <a:t>-  El objetivo principal es la creación de materiales educativos que luego puedan ser compartidos en todos los contextos educativos (escuelas, asociaciones, organizaciones de capacitación</a:t>
          </a:r>
          <a:r>
            <a:rPr lang="es-ES" sz="1400" kern="1200" spc="-80" dirty="0">
              <a:latin typeface="Bookman Old Style" pitchFamily="18" charset="0"/>
              <a:cs typeface="Arial Unicode MS"/>
            </a:rPr>
            <a:t>). </a:t>
          </a:r>
          <a:endParaRPr lang="es-ES" sz="1400" kern="1200" dirty="0">
            <a:latin typeface="Bookman Old Style" pitchFamily="18" charset="0"/>
          </a:endParaRPr>
        </a:p>
      </dsp:txBody>
      <dsp:txXfrm>
        <a:off x="0" y="1904251"/>
        <a:ext cx="6917635" cy="1904251"/>
      </dsp:txXfrm>
    </dsp:sp>
    <dsp:sp modelId="{276317A1-A6A3-492A-B123-92C693AD9436}">
      <dsp:nvSpPr>
        <dsp:cNvPr id="0" name=""/>
        <dsp:cNvSpPr/>
      </dsp:nvSpPr>
      <dsp:spPr>
        <a:xfrm>
          <a:off x="2695532" y="90456"/>
          <a:ext cx="1585289" cy="15852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4192D-9D0B-40DD-A1D8-8FEC13AE93B5}">
      <dsp:nvSpPr>
        <dsp:cNvPr id="0" name=""/>
        <dsp:cNvSpPr/>
      </dsp:nvSpPr>
      <dsp:spPr>
        <a:xfrm>
          <a:off x="295734" y="4046534"/>
          <a:ext cx="6364224" cy="714094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BD47D2-E20A-4A7C-A76C-1471D4FB6027}">
      <dsp:nvSpPr>
        <dsp:cNvPr id="0" name=""/>
        <dsp:cNvSpPr/>
      </dsp:nvSpPr>
      <dsp:spPr>
        <a:xfrm>
          <a:off x="0" y="59987"/>
          <a:ext cx="7128933" cy="445558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2724C-1A59-44EB-B648-605DF3EBB86E}">
      <dsp:nvSpPr>
        <dsp:cNvPr id="0" name=""/>
        <dsp:cNvSpPr/>
      </dsp:nvSpPr>
      <dsp:spPr>
        <a:xfrm>
          <a:off x="1657476" y="2576812"/>
          <a:ext cx="249512" cy="249512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48B908-C5C7-4E8A-B895-18C9D5CB6966}">
      <dsp:nvSpPr>
        <dsp:cNvPr id="0" name=""/>
        <dsp:cNvSpPr/>
      </dsp:nvSpPr>
      <dsp:spPr>
        <a:xfrm>
          <a:off x="1905005" y="2422181"/>
          <a:ext cx="2316903" cy="1902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12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>
              <a:latin typeface="Bookman Old Style"/>
              <a:ea typeface="+mj-ea"/>
              <a:cs typeface="Bookman Old Style"/>
            </a:rPr>
            <a:t>1ª Reunión: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>
              <a:latin typeface="Bookman Old Style"/>
              <a:ea typeface="+mj-ea"/>
              <a:cs typeface="Bookman Old Style"/>
            </a:rPr>
            <a:t>Presentación Proyecto +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>
              <a:latin typeface="Bookman Old Style"/>
              <a:ea typeface="+mj-ea"/>
              <a:cs typeface="Bookman Old Style"/>
            </a:rPr>
            <a:t>Cuestionario +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>
              <a:latin typeface="Bookman Old Style"/>
              <a:ea typeface="+mj-ea"/>
              <a:cs typeface="Bookman Old Style"/>
            </a:rPr>
            <a:t>Formación</a:t>
          </a:r>
        </a:p>
      </dsp:txBody>
      <dsp:txXfrm>
        <a:off x="1905005" y="2422181"/>
        <a:ext cx="2316903" cy="1902533"/>
      </dsp:txXfrm>
    </dsp:sp>
    <dsp:sp modelId="{7FEF6CBB-B130-4F6C-B349-21D018CE29E7}">
      <dsp:nvSpPr>
        <dsp:cNvPr id="0" name=""/>
        <dsp:cNvSpPr/>
      </dsp:nvSpPr>
      <dsp:spPr>
        <a:xfrm>
          <a:off x="3956557" y="1440638"/>
          <a:ext cx="427735" cy="427735"/>
        </a:xfrm>
        <a:prstGeom prst="ellipse">
          <a:avLst/>
        </a:prstGeom>
        <a:solidFill>
          <a:schemeClr val="accent2">
            <a:shade val="50000"/>
            <a:hueOff val="-41484"/>
            <a:satOff val="-8409"/>
            <a:lumOff val="4625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6505ED-0048-4175-A078-D1D8B36D5C35}">
      <dsp:nvSpPr>
        <dsp:cNvPr id="0" name=""/>
        <dsp:cNvSpPr/>
      </dsp:nvSpPr>
      <dsp:spPr>
        <a:xfrm>
          <a:off x="4419608" y="1355358"/>
          <a:ext cx="2316903" cy="2949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648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>
              <a:latin typeface="Bookman Old Style"/>
              <a:ea typeface="+mj-ea"/>
              <a:cs typeface="Bookman Old Style"/>
            </a:rPr>
            <a:t>2ª Reunión: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>
              <a:latin typeface="Bookman Old Style"/>
              <a:ea typeface="+mj-ea"/>
              <a:cs typeface="Bookman Old Style"/>
            </a:rPr>
            <a:t>Presentación  de los resultados obtenidos +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>
              <a:latin typeface="Bookman Old Style"/>
              <a:ea typeface="+mj-ea"/>
              <a:cs typeface="Bookman Old Style"/>
            </a:rPr>
            <a:t>Debate entre participantes </a:t>
          </a:r>
        </a:p>
      </dsp:txBody>
      <dsp:txXfrm>
        <a:off x="4419608" y="1355358"/>
        <a:ext cx="2316903" cy="2949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F5127-7672-4654-B34B-BFE73A5774DD}" type="datetimeFigureOut">
              <a:rPr lang="es-ES" smtClean="0"/>
              <a:pPr/>
              <a:t>28/10/2020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944563"/>
            <a:ext cx="3609975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69975" y="3636963"/>
            <a:ext cx="8553450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E8F32-F323-4828-A1CB-D78643C6981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6423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E8F32-F323-4828-A1CB-D78643C6981B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6862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E8F32-F323-4828-A1CB-D78643C6981B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7189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1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rgbClr val="FFF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09381" y="2614491"/>
            <a:ext cx="7074636" cy="2148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0" i="0">
                <a:solidFill>
                  <a:srgbClr val="C14F43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13117" y="3942774"/>
            <a:ext cx="8667164" cy="1383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1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0" i="0">
                <a:solidFill>
                  <a:srgbClr val="C14F43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0" i="0">
                <a:solidFill>
                  <a:srgbClr val="C14F43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0" i="0">
                <a:solidFill>
                  <a:srgbClr val="C14F43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4658" y="2317430"/>
            <a:ext cx="5644083" cy="599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50" b="0" i="0">
                <a:solidFill>
                  <a:srgbClr val="C14F43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9.png"/><Relationship Id="rId7" Type="http://schemas.openxmlformats.org/officeDocument/2006/relationships/diagramData" Target="../diagrams/data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microsoft.com/office/2007/relationships/diagramDrawing" Target="../diagrams/drawing2.xml"/><Relationship Id="rId5" Type="http://schemas.openxmlformats.org/officeDocument/2006/relationships/image" Target="../media/image1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0.png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3.xml"/><Relationship Id="rId5" Type="http://schemas.openxmlformats.org/officeDocument/2006/relationships/image" Target="../media/image1.png"/><Relationship Id="rId10" Type="http://schemas.microsoft.com/office/2007/relationships/diagramDrawing" Target="../diagrams/drawing3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4.xml"/><Relationship Id="rId5" Type="http://schemas.openxmlformats.org/officeDocument/2006/relationships/image" Target="../media/image1.png"/><Relationship Id="rId10" Type="http://schemas.microsoft.com/office/2007/relationships/diagramDrawing" Target="../diagrams/drawing4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4428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97800" y="0"/>
            <a:ext cx="2895600" cy="675400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xmlns="" id="{AC8F3291-E796-4A6B-8E4F-0A731A0C7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549" y="2415208"/>
            <a:ext cx="8776309" cy="208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0765" y="4860674"/>
            <a:ext cx="1153392" cy="1137189"/>
          </a:xfrm>
          <a:prstGeom prst="rect">
            <a:avLst/>
          </a:prstGeom>
        </p:spPr>
      </p:pic>
      <p:sp>
        <p:nvSpPr>
          <p:cNvPr id="8" name="object 4"/>
          <p:cNvSpPr/>
          <p:nvPr/>
        </p:nvSpPr>
        <p:spPr>
          <a:xfrm>
            <a:off x="0" y="6829454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0" y="841249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4862" y="742315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898900" y="2256732"/>
            <a:ext cx="3033079" cy="2956881"/>
            <a:chOff x="3996157" y="3780270"/>
            <a:chExt cx="2744470" cy="2406015"/>
          </a:xfrm>
        </p:grpSpPr>
        <p:sp>
          <p:nvSpPr>
            <p:cNvPr id="4" name="object 4"/>
            <p:cNvSpPr/>
            <p:nvPr/>
          </p:nvSpPr>
          <p:spPr>
            <a:xfrm>
              <a:off x="4147210" y="3899763"/>
              <a:ext cx="2441575" cy="1444625"/>
            </a:xfrm>
            <a:custGeom>
              <a:avLst/>
              <a:gdLst/>
              <a:ahLst/>
              <a:cxnLst/>
              <a:rect l="l" t="t" r="r" b="b"/>
              <a:pathLst>
                <a:path w="2441575" h="1444625">
                  <a:moveTo>
                    <a:pt x="2441549" y="1418272"/>
                  </a:moveTo>
                  <a:lnTo>
                    <a:pt x="2441549" y="25869"/>
                  </a:lnTo>
                  <a:lnTo>
                    <a:pt x="2439516" y="15794"/>
                  </a:lnTo>
                  <a:lnTo>
                    <a:pt x="2433970" y="7572"/>
                  </a:lnTo>
                  <a:lnTo>
                    <a:pt x="2425744" y="2031"/>
                  </a:lnTo>
                  <a:lnTo>
                    <a:pt x="2415667" y="0"/>
                  </a:lnTo>
                  <a:lnTo>
                    <a:pt x="25869" y="0"/>
                  </a:lnTo>
                  <a:lnTo>
                    <a:pt x="15794" y="2031"/>
                  </a:lnTo>
                  <a:lnTo>
                    <a:pt x="7572" y="7572"/>
                  </a:lnTo>
                  <a:lnTo>
                    <a:pt x="2031" y="15794"/>
                  </a:lnTo>
                  <a:lnTo>
                    <a:pt x="0" y="25869"/>
                  </a:lnTo>
                  <a:lnTo>
                    <a:pt x="0" y="1418272"/>
                  </a:lnTo>
                  <a:lnTo>
                    <a:pt x="2031" y="1428364"/>
                  </a:lnTo>
                  <a:lnTo>
                    <a:pt x="6083" y="1434385"/>
                  </a:lnTo>
                  <a:lnTo>
                    <a:pt x="6083" y="25869"/>
                  </a:lnTo>
                  <a:lnTo>
                    <a:pt x="7631" y="18156"/>
                  </a:lnTo>
                  <a:lnTo>
                    <a:pt x="11861" y="11872"/>
                  </a:lnTo>
                  <a:lnTo>
                    <a:pt x="18149" y="7644"/>
                  </a:lnTo>
                  <a:lnTo>
                    <a:pt x="25869" y="6096"/>
                  </a:lnTo>
                  <a:lnTo>
                    <a:pt x="2415667" y="6096"/>
                  </a:lnTo>
                  <a:lnTo>
                    <a:pt x="2423382" y="7644"/>
                  </a:lnTo>
                  <a:lnTo>
                    <a:pt x="2429670" y="11872"/>
                  </a:lnTo>
                  <a:lnTo>
                    <a:pt x="2433903" y="18156"/>
                  </a:lnTo>
                  <a:lnTo>
                    <a:pt x="2435453" y="25869"/>
                  </a:lnTo>
                  <a:lnTo>
                    <a:pt x="2435453" y="1434396"/>
                  </a:lnTo>
                  <a:lnTo>
                    <a:pt x="2439516" y="1428364"/>
                  </a:lnTo>
                  <a:lnTo>
                    <a:pt x="2441549" y="1418272"/>
                  </a:lnTo>
                  <a:close/>
                </a:path>
                <a:path w="2441575" h="1444625">
                  <a:moveTo>
                    <a:pt x="2435453" y="1434396"/>
                  </a:moveTo>
                  <a:lnTo>
                    <a:pt x="2435453" y="1418272"/>
                  </a:lnTo>
                  <a:lnTo>
                    <a:pt x="2433903" y="1425993"/>
                  </a:lnTo>
                  <a:lnTo>
                    <a:pt x="2429670" y="1432294"/>
                  </a:lnTo>
                  <a:lnTo>
                    <a:pt x="2423382" y="1436540"/>
                  </a:lnTo>
                  <a:lnTo>
                    <a:pt x="2415667" y="1438097"/>
                  </a:lnTo>
                  <a:lnTo>
                    <a:pt x="25869" y="1438097"/>
                  </a:lnTo>
                  <a:lnTo>
                    <a:pt x="18149" y="1436540"/>
                  </a:lnTo>
                  <a:lnTo>
                    <a:pt x="11861" y="1432294"/>
                  </a:lnTo>
                  <a:lnTo>
                    <a:pt x="7631" y="1425993"/>
                  </a:lnTo>
                  <a:lnTo>
                    <a:pt x="6083" y="1418272"/>
                  </a:lnTo>
                  <a:lnTo>
                    <a:pt x="6083" y="1434385"/>
                  </a:lnTo>
                  <a:lnTo>
                    <a:pt x="7572" y="1436598"/>
                  </a:lnTo>
                  <a:lnTo>
                    <a:pt x="15794" y="1442146"/>
                  </a:lnTo>
                  <a:lnTo>
                    <a:pt x="25869" y="1444180"/>
                  </a:lnTo>
                  <a:lnTo>
                    <a:pt x="2415667" y="1444180"/>
                  </a:lnTo>
                  <a:lnTo>
                    <a:pt x="2425744" y="1442146"/>
                  </a:lnTo>
                  <a:lnTo>
                    <a:pt x="2433970" y="1436598"/>
                  </a:lnTo>
                  <a:lnTo>
                    <a:pt x="2435453" y="14343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96157" y="3780270"/>
              <a:ext cx="2744470" cy="2406015"/>
            </a:xfrm>
            <a:custGeom>
              <a:avLst/>
              <a:gdLst/>
              <a:ahLst/>
              <a:cxnLst/>
              <a:rect l="l" t="t" r="r" b="b"/>
              <a:pathLst>
                <a:path w="2744470" h="2406015">
                  <a:moveTo>
                    <a:pt x="2744279" y="1581150"/>
                  </a:moveTo>
                  <a:lnTo>
                    <a:pt x="2744279" y="143789"/>
                  </a:lnTo>
                  <a:lnTo>
                    <a:pt x="2736963" y="98282"/>
                  </a:lnTo>
                  <a:lnTo>
                    <a:pt x="2716579" y="58803"/>
                  </a:lnTo>
                  <a:lnTo>
                    <a:pt x="2685473" y="27699"/>
                  </a:lnTo>
                  <a:lnTo>
                    <a:pt x="2645990" y="7315"/>
                  </a:lnTo>
                  <a:lnTo>
                    <a:pt x="2600477" y="0"/>
                  </a:lnTo>
                  <a:lnTo>
                    <a:pt x="143827" y="0"/>
                  </a:lnTo>
                  <a:lnTo>
                    <a:pt x="98301" y="7315"/>
                  </a:lnTo>
                  <a:lnTo>
                    <a:pt x="58811" y="27699"/>
                  </a:lnTo>
                  <a:lnTo>
                    <a:pt x="27701" y="58803"/>
                  </a:lnTo>
                  <a:lnTo>
                    <a:pt x="7316" y="98282"/>
                  </a:lnTo>
                  <a:lnTo>
                    <a:pt x="0" y="143789"/>
                  </a:lnTo>
                  <a:lnTo>
                    <a:pt x="0" y="1581150"/>
                  </a:lnTo>
                  <a:lnTo>
                    <a:pt x="7316" y="1626662"/>
                  </a:lnTo>
                  <a:lnTo>
                    <a:pt x="27701" y="1666141"/>
                  </a:lnTo>
                  <a:lnTo>
                    <a:pt x="58811" y="1697244"/>
                  </a:lnTo>
                  <a:lnTo>
                    <a:pt x="98301" y="1717624"/>
                  </a:lnTo>
                  <a:lnTo>
                    <a:pt x="143827" y="1724939"/>
                  </a:lnTo>
                  <a:lnTo>
                    <a:pt x="1498917" y="1724939"/>
                  </a:lnTo>
                  <a:lnTo>
                    <a:pt x="2195982" y="2240420"/>
                  </a:lnTo>
                  <a:lnTo>
                    <a:pt x="2195982" y="1724939"/>
                  </a:lnTo>
                  <a:lnTo>
                    <a:pt x="2600477" y="1724939"/>
                  </a:lnTo>
                  <a:lnTo>
                    <a:pt x="2645990" y="1717624"/>
                  </a:lnTo>
                  <a:lnTo>
                    <a:pt x="2685473" y="1697244"/>
                  </a:lnTo>
                  <a:lnTo>
                    <a:pt x="2716579" y="1666141"/>
                  </a:lnTo>
                  <a:lnTo>
                    <a:pt x="2736963" y="1626662"/>
                  </a:lnTo>
                  <a:lnTo>
                    <a:pt x="2744279" y="1581150"/>
                  </a:lnTo>
                  <a:close/>
                </a:path>
                <a:path w="2744470" h="2406015">
                  <a:moveTo>
                    <a:pt x="2419908" y="2406015"/>
                  </a:moveTo>
                  <a:lnTo>
                    <a:pt x="2195982" y="1724939"/>
                  </a:lnTo>
                  <a:lnTo>
                    <a:pt x="2195982" y="2240420"/>
                  </a:lnTo>
                  <a:lnTo>
                    <a:pt x="2419908" y="2406015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7251699" y="2254250"/>
            <a:ext cx="3096393" cy="2895600"/>
          </a:xfrm>
          <a:custGeom>
            <a:avLst/>
            <a:gdLst/>
            <a:ahLst/>
            <a:cxnLst/>
            <a:rect l="l" t="t" r="r" b="b"/>
            <a:pathLst>
              <a:path w="2744470" h="2406015">
                <a:moveTo>
                  <a:pt x="2744241" y="1581150"/>
                </a:moveTo>
                <a:lnTo>
                  <a:pt x="2744241" y="143789"/>
                </a:lnTo>
                <a:lnTo>
                  <a:pt x="2736928" y="98282"/>
                </a:lnTo>
                <a:lnTo>
                  <a:pt x="2716549" y="58803"/>
                </a:lnTo>
                <a:lnTo>
                  <a:pt x="2685449" y="27699"/>
                </a:lnTo>
                <a:lnTo>
                  <a:pt x="2645969" y="7315"/>
                </a:lnTo>
                <a:lnTo>
                  <a:pt x="2600452" y="0"/>
                </a:lnTo>
                <a:lnTo>
                  <a:pt x="143789" y="0"/>
                </a:lnTo>
                <a:lnTo>
                  <a:pt x="98282" y="7315"/>
                </a:lnTo>
                <a:lnTo>
                  <a:pt x="58803" y="27699"/>
                </a:lnTo>
                <a:lnTo>
                  <a:pt x="27699" y="58803"/>
                </a:lnTo>
                <a:lnTo>
                  <a:pt x="7315" y="98282"/>
                </a:lnTo>
                <a:lnTo>
                  <a:pt x="0" y="143789"/>
                </a:lnTo>
                <a:lnTo>
                  <a:pt x="0" y="1581150"/>
                </a:lnTo>
                <a:lnTo>
                  <a:pt x="7315" y="1626662"/>
                </a:lnTo>
                <a:lnTo>
                  <a:pt x="27699" y="1666141"/>
                </a:lnTo>
                <a:lnTo>
                  <a:pt x="58803" y="1697244"/>
                </a:lnTo>
                <a:lnTo>
                  <a:pt x="98282" y="1717624"/>
                </a:lnTo>
                <a:lnTo>
                  <a:pt x="143789" y="1724939"/>
                </a:lnTo>
                <a:lnTo>
                  <a:pt x="548297" y="1724939"/>
                </a:lnTo>
                <a:lnTo>
                  <a:pt x="548297" y="2240414"/>
                </a:lnTo>
                <a:lnTo>
                  <a:pt x="1245323" y="1724939"/>
                </a:lnTo>
                <a:lnTo>
                  <a:pt x="2600452" y="1724939"/>
                </a:lnTo>
                <a:lnTo>
                  <a:pt x="2645969" y="1717624"/>
                </a:lnTo>
                <a:lnTo>
                  <a:pt x="2685449" y="1697244"/>
                </a:lnTo>
                <a:lnTo>
                  <a:pt x="2716549" y="1666141"/>
                </a:lnTo>
                <a:lnTo>
                  <a:pt x="2736928" y="1626662"/>
                </a:lnTo>
                <a:lnTo>
                  <a:pt x="2744241" y="1581150"/>
                </a:lnTo>
                <a:close/>
              </a:path>
              <a:path w="2744470" h="2406015">
                <a:moveTo>
                  <a:pt x="548297" y="2240414"/>
                </a:moveTo>
                <a:lnTo>
                  <a:pt x="548297" y="1724939"/>
                </a:lnTo>
                <a:lnTo>
                  <a:pt x="324370" y="2406015"/>
                </a:lnTo>
                <a:lnTo>
                  <a:pt x="548297" y="224041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77497" y="2254250"/>
            <a:ext cx="3173441" cy="2796540"/>
            <a:chOff x="535359" y="3778250"/>
            <a:chExt cx="2897698" cy="240601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" name="object 8"/>
            <p:cNvSpPr/>
            <p:nvPr/>
          </p:nvSpPr>
          <p:spPr>
            <a:xfrm>
              <a:off x="688587" y="3778250"/>
              <a:ext cx="2744470" cy="2406015"/>
            </a:xfrm>
            <a:custGeom>
              <a:avLst/>
              <a:gdLst/>
              <a:ahLst/>
              <a:cxnLst/>
              <a:rect l="l" t="t" r="r" b="b"/>
              <a:pathLst>
                <a:path w="2744470" h="2406015">
                  <a:moveTo>
                    <a:pt x="2744235" y="1581150"/>
                  </a:moveTo>
                  <a:lnTo>
                    <a:pt x="2744235" y="143789"/>
                  </a:lnTo>
                  <a:lnTo>
                    <a:pt x="2736922" y="98282"/>
                  </a:lnTo>
                  <a:lnTo>
                    <a:pt x="2716547" y="58803"/>
                  </a:lnTo>
                  <a:lnTo>
                    <a:pt x="2685448" y="27699"/>
                  </a:lnTo>
                  <a:lnTo>
                    <a:pt x="2645967" y="7315"/>
                  </a:lnTo>
                  <a:lnTo>
                    <a:pt x="2600445" y="0"/>
                  </a:lnTo>
                  <a:lnTo>
                    <a:pt x="143788" y="0"/>
                  </a:lnTo>
                  <a:lnTo>
                    <a:pt x="98268" y="7315"/>
                  </a:lnTo>
                  <a:lnTo>
                    <a:pt x="58788" y="27699"/>
                  </a:lnTo>
                  <a:lnTo>
                    <a:pt x="27689" y="58803"/>
                  </a:lnTo>
                  <a:lnTo>
                    <a:pt x="7312" y="98282"/>
                  </a:lnTo>
                  <a:lnTo>
                    <a:pt x="0" y="143789"/>
                  </a:lnTo>
                  <a:lnTo>
                    <a:pt x="0" y="1581150"/>
                  </a:lnTo>
                  <a:lnTo>
                    <a:pt x="7312" y="1626662"/>
                  </a:lnTo>
                  <a:lnTo>
                    <a:pt x="27689" y="1666141"/>
                  </a:lnTo>
                  <a:lnTo>
                    <a:pt x="58788" y="1697244"/>
                  </a:lnTo>
                  <a:lnTo>
                    <a:pt x="98268" y="1717624"/>
                  </a:lnTo>
                  <a:lnTo>
                    <a:pt x="143788" y="1724939"/>
                  </a:lnTo>
                  <a:lnTo>
                    <a:pt x="548298" y="1724939"/>
                  </a:lnTo>
                  <a:lnTo>
                    <a:pt x="548298" y="2240409"/>
                  </a:lnTo>
                  <a:lnTo>
                    <a:pt x="1245330" y="1724939"/>
                  </a:lnTo>
                  <a:lnTo>
                    <a:pt x="2600445" y="1724939"/>
                  </a:lnTo>
                  <a:lnTo>
                    <a:pt x="2645967" y="1717624"/>
                  </a:lnTo>
                  <a:lnTo>
                    <a:pt x="2685448" y="1697244"/>
                  </a:lnTo>
                  <a:lnTo>
                    <a:pt x="2716547" y="1666141"/>
                  </a:lnTo>
                  <a:lnTo>
                    <a:pt x="2736922" y="1626662"/>
                  </a:lnTo>
                  <a:lnTo>
                    <a:pt x="2744235" y="1581150"/>
                  </a:lnTo>
                  <a:close/>
                </a:path>
                <a:path w="2744470" h="2406015">
                  <a:moveTo>
                    <a:pt x="548298" y="2240409"/>
                  </a:moveTo>
                  <a:lnTo>
                    <a:pt x="548298" y="1724939"/>
                  </a:lnTo>
                  <a:lnTo>
                    <a:pt x="324361" y="2406015"/>
                  </a:lnTo>
                  <a:lnTo>
                    <a:pt x="548298" y="224040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5359" y="3843809"/>
              <a:ext cx="2767657" cy="1585456"/>
            </a:xfrm>
            <a:custGeom>
              <a:avLst/>
              <a:gdLst/>
              <a:ahLst/>
              <a:cxnLst/>
              <a:rect l="l" t="t" r="r" b="b"/>
              <a:pathLst>
                <a:path w="2759710" h="1778635">
                  <a:moveTo>
                    <a:pt x="2759538" y="1742960"/>
                  </a:moveTo>
                  <a:lnTo>
                    <a:pt x="2759538" y="35064"/>
                  </a:lnTo>
                  <a:lnTo>
                    <a:pt x="2756786" y="21404"/>
                  </a:lnTo>
                  <a:lnTo>
                    <a:pt x="2749277" y="10260"/>
                  </a:lnTo>
                  <a:lnTo>
                    <a:pt x="2738128" y="2751"/>
                  </a:lnTo>
                  <a:lnTo>
                    <a:pt x="2724461" y="0"/>
                  </a:lnTo>
                  <a:lnTo>
                    <a:pt x="35073" y="0"/>
                  </a:lnTo>
                  <a:lnTo>
                    <a:pt x="21416" y="2751"/>
                  </a:lnTo>
                  <a:lnTo>
                    <a:pt x="10268" y="10260"/>
                  </a:lnTo>
                  <a:lnTo>
                    <a:pt x="2754" y="21404"/>
                  </a:lnTo>
                  <a:lnTo>
                    <a:pt x="0" y="35064"/>
                  </a:lnTo>
                  <a:lnTo>
                    <a:pt x="0" y="1742960"/>
                  </a:lnTo>
                  <a:lnTo>
                    <a:pt x="2754" y="1756626"/>
                  </a:lnTo>
                  <a:lnTo>
                    <a:pt x="8265" y="1764799"/>
                  </a:lnTo>
                  <a:lnTo>
                    <a:pt x="8265" y="35064"/>
                  </a:lnTo>
                  <a:lnTo>
                    <a:pt x="10365" y="24610"/>
                  </a:lnTo>
                  <a:lnTo>
                    <a:pt x="16099" y="16086"/>
                  </a:lnTo>
                  <a:lnTo>
                    <a:pt x="24618" y="10345"/>
                  </a:lnTo>
                  <a:lnTo>
                    <a:pt x="35073" y="8242"/>
                  </a:lnTo>
                  <a:lnTo>
                    <a:pt x="2724461" y="8242"/>
                  </a:lnTo>
                  <a:lnTo>
                    <a:pt x="2734922" y="10345"/>
                  </a:lnTo>
                  <a:lnTo>
                    <a:pt x="2743450" y="16086"/>
                  </a:lnTo>
                  <a:lnTo>
                    <a:pt x="2749192" y="24610"/>
                  </a:lnTo>
                  <a:lnTo>
                    <a:pt x="2751296" y="35064"/>
                  </a:lnTo>
                  <a:lnTo>
                    <a:pt x="2751296" y="1764773"/>
                  </a:lnTo>
                  <a:lnTo>
                    <a:pt x="2756786" y="1756626"/>
                  </a:lnTo>
                  <a:lnTo>
                    <a:pt x="2759538" y="1742960"/>
                  </a:lnTo>
                  <a:close/>
                </a:path>
                <a:path w="2759710" h="1778635">
                  <a:moveTo>
                    <a:pt x="2751296" y="1764773"/>
                  </a:moveTo>
                  <a:lnTo>
                    <a:pt x="2751296" y="1742960"/>
                  </a:lnTo>
                  <a:lnTo>
                    <a:pt x="2749192" y="1753417"/>
                  </a:lnTo>
                  <a:lnTo>
                    <a:pt x="2743450" y="1761945"/>
                  </a:lnTo>
                  <a:lnTo>
                    <a:pt x="2734922" y="1767690"/>
                  </a:lnTo>
                  <a:lnTo>
                    <a:pt x="2724461" y="1769795"/>
                  </a:lnTo>
                  <a:lnTo>
                    <a:pt x="35073" y="1769795"/>
                  </a:lnTo>
                  <a:lnTo>
                    <a:pt x="24618" y="1767690"/>
                  </a:lnTo>
                  <a:lnTo>
                    <a:pt x="16099" y="1761945"/>
                  </a:lnTo>
                  <a:lnTo>
                    <a:pt x="10365" y="1753417"/>
                  </a:lnTo>
                  <a:lnTo>
                    <a:pt x="8265" y="1742960"/>
                  </a:lnTo>
                  <a:lnTo>
                    <a:pt x="8265" y="1764799"/>
                  </a:lnTo>
                  <a:lnTo>
                    <a:pt x="10268" y="1767770"/>
                  </a:lnTo>
                  <a:lnTo>
                    <a:pt x="21416" y="1775275"/>
                  </a:lnTo>
                  <a:lnTo>
                    <a:pt x="35073" y="1778025"/>
                  </a:lnTo>
                  <a:lnTo>
                    <a:pt x="2724461" y="1778025"/>
                  </a:lnTo>
                  <a:lnTo>
                    <a:pt x="2738128" y="1775275"/>
                  </a:lnTo>
                  <a:lnTo>
                    <a:pt x="2749277" y="1767770"/>
                  </a:lnTo>
                  <a:lnTo>
                    <a:pt x="2751296" y="1764773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1471" y="2446269"/>
            <a:ext cx="2209800" cy="14546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" marR="5080" indent="-12065" algn="ctr">
              <a:lnSpc>
                <a:spcPct val="119100"/>
              </a:lnSpc>
              <a:spcBef>
                <a:spcPts val="95"/>
              </a:spcBef>
            </a:pPr>
            <a:r>
              <a:rPr lang="es-ES" sz="1600" spc="-50" dirty="0">
                <a:solidFill>
                  <a:srgbClr val="FFFFFF"/>
                </a:solidFill>
                <a:latin typeface="Bookman Old Style" pitchFamily="18" charset="0"/>
                <a:cs typeface="Arial Unicode MS"/>
              </a:rPr>
              <a:t>Los estereotipos son expectativas que pueden influir en nuestro comportamiento</a:t>
            </a:r>
            <a:r>
              <a:rPr sz="1600" spc="-20" dirty="0">
                <a:solidFill>
                  <a:srgbClr val="FFFFFF"/>
                </a:solidFill>
                <a:latin typeface="Bookman Old Style" pitchFamily="18" charset="0"/>
                <a:cs typeface="Arial Unicode MS"/>
              </a:rPr>
              <a:t>.</a:t>
            </a:r>
            <a:endParaRPr sz="1600" dirty="0">
              <a:latin typeface="Bookman Old Style" pitchFamily="18" charset="0"/>
              <a:cs typeface="Arial Unicode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51299" y="2406650"/>
            <a:ext cx="3033079" cy="1858463"/>
          </a:xfrm>
          <a:custGeom>
            <a:avLst/>
            <a:gdLst/>
            <a:ahLst/>
            <a:cxnLst/>
            <a:rect l="l" t="t" r="r" b="b"/>
            <a:pathLst>
              <a:path w="2759709" h="1778635">
                <a:moveTo>
                  <a:pt x="2759532" y="1742960"/>
                </a:moveTo>
                <a:lnTo>
                  <a:pt x="2759532" y="35064"/>
                </a:lnTo>
                <a:lnTo>
                  <a:pt x="2756776" y="21404"/>
                </a:lnTo>
                <a:lnTo>
                  <a:pt x="2749261" y="10260"/>
                </a:lnTo>
                <a:lnTo>
                  <a:pt x="2738111" y="2751"/>
                </a:lnTo>
                <a:lnTo>
                  <a:pt x="2724454" y="0"/>
                </a:lnTo>
                <a:lnTo>
                  <a:pt x="35064" y="0"/>
                </a:lnTo>
                <a:lnTo>
                  <a:pt x="21399" y="2751"/>
                </a:lnTo>
                <a:lnTo>
                  <a:pt x="10255" y="10260"/>
                </a:lnTo>
                <a:lnTo>
                  <a:pt x="2749" y="21404"/>
                </a:lnTo>
                <a:lnTo>
                  <a:pt x="0" y="35064"/>
                </a:lnTo>
                <a:lnTo>
                  <a:pt x="0" y="1742960"/>
                </a:lnTo>
                <a:lnTo>
                  <a:pt x="2749" y="1756626"/>
                </a:lnTo>
                <a:lnTo>
                  <a:pt x="8229" y="1764762"/>
                </a:lnTo>
                <a:lnTo>
                  <a:pt x="8229" y="35064"/>
                </a:lnTo>
                <a:lnTo>
                  <a:pt x="10333" y="24610"/>
                </a:lnTo>
                <a:lnTo>
                  <a:pt x="16075" y="16086"/>
                </a:lnTo>
                <a:lnTo>
                  <a:pt x="24603" y="10345"/>
                </a:lnTo>
                <a:lnTo>
                  <a:pt x="35064" y="8242"/>
                </a:lnTo>
                <a:lnTo>
                  <a:pt x="2724454" y="8242"/>
                </a:lnTo>
                <a:lnTo>
                  <a:pt x="2734907" y="10345"/>
                </a:lnTo>
                <a:lnTo>
                  <a:pt x="2743427" y="16086"/>
                </a:lnTo>
                <a:lnTo>
                  <a:pt x="2749163" y="24610"/>
                </a:lnTo>
                <a:lnTo>
                  <a:pt x="2751264" y="35064"/>
                </a:lnTo>
                <a:lnTo>
                  <a:pt x="2751264" y="1764799"/>
                </a:lnTo>
                <a:lnTo>
                  <a:pt x="2756776" y="1756626"/>
                </a:lnTo>
                <a:lnTo>
                  <a:pt x="2759532" y="1742960"/>
                </a:lnTo>
                <a:close/>
              </a:path>
              <a:path w="2759709" h="1778635">
                <a:moveTo>
                  <a:pt x="2751264" y="1764799"/>
                </a:moveTo>
                <a:lnTo>
                  <a:pt x="2751264" y="1742960"/>
                </a:lnTo>
                <a:lnTo>
                  <a:pt x="2749163" y="1753417"/>
                </a:lnTo>
                <a:lnTo>
                  <a:pt x="2743427" y="1761945"/>
                </a:lnTo>
                <a:lnTo>
                  <a:pt x="2734907" y="1767690"/>
                </a:lnTo>
                <a:lnTo>
                  <a:pt x="2724454" y="1769795"/>
                </a:lnTo>
                <a:lnTo>
                  <a:pt x="35064" y="1769795"/>
                </a:lnTo>
                <a:lnTo>
                  <a:pt x="24603" y="1767690"/>
                </a:lnTo>
                <a:lnTo>
                  <a:pt x="16075" y="1761945"/>
                </a:lnTo>
                <a:lnTo>
                  <a:pt x="10333" y="1753417"/>
                </a:lnTo>
                <a:lnTo>
                  <a:pt x="8229" y="1742960"/>
                </a:lnTo>
                <a:lnTo>
                  <a:pt x="8229" y="1764762"/>
                </a:lnTo>
                <a:lnTo>
                  <a:pt x="10255" y="1767770"/>
                </a:lnTo>
                <a:lnTo>
                  <a:pt x="21399" y="1775275"/>
                </a:lnTo>
                <a:lnTo>
                  <a:pt x="35064" y="1778025"/>
                </a:lnTo>
                <a:lnTo>
                  <a:pt x="2724454" y="1778025"/>
                </a:lnTo>
                <a:lnTo>
                  <a:pt x="2738111" y="1775275"/>
                </a:lnTo>
                <a:lnTo>
                  <a:pt x="2749261" y="1767770"/>
                </a:lnTo>
                <a:lnTo>
                  <a:pt x="2751264" y="17647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70893" y="2473036"/>
            <a:ext cx="2676716" cy="17476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9100"/>
              </a:lnSpc>
              <a:spcBef>
                <a:spcPts val="95"/>
              </a:spcBef>
            </a:pPr>
            <a:r>
              <a:rPr lang="es-ES" sz="1600" spc="-35" dirty="0">
                <a:solidFill>
                  <a:srgbClr val="FFFFFF"/>
                </a:solidFill>
                <a:latin typeface="Bookman Old Style" pitchFamily="18" charset="0"/>
                <a:cs typeface="Arial Unicode MS"/>
              </a:rPr>
              <a:t>De hecho, el estereotipo se convierte en la base sobre la que se construyen los prejuicios, la discriminación y el racismo.</a:t>
            </a:r>
          </a:p>
        </p:txBody>
      </p:sp>
      <p:sp>
        <p:nvSpPr>
          <p:cNvPr id="14" name="object 14"/>
          <p:cNvSpPr/>
          <p:nvPr/>
        </p:nvSpPr>
        <p:spPr>
          <a:xfrm>
            <a:off x="7479941" y="2330450"/>
            <a:ext cx="3035471" cy="1842795"/>
          </a:xfrm>
          <a:custGeom>
            <a:avLst/>
            <a:gdLst/>
            <a:ahLst/>
            <a:cxnLst/>
            <a:rect l="l" t="t" r="r" b="b"/>
            <a:pathLst>
              <a:path w="2759709" h="1778635">
                <a:moveTo>
                  <a:pt x="2759506" y="1742960"/>
                </a:moveTo>
                <a:lnTo>
                  <a:pt x="2759506" y="35064"/>
                </a:lnTo>
                <a:lnTo>
                  <a:pt x="2756757" y="21404"/>
                </a:lnTo>
                <a:lnTo>
                  <a:pt x="2749254" y="10260"/>
                </a:lnTo>
                <a:lnTo>
                  <a:pt x="2738118" y="2751"/>
                </a:lnTo>
                <a:lnTo>
                  <a:pt x="2724467" y="0"/>
                </a:lnTo>
                <a:lnTo>
                  <a:pt x="35077" y="0"/>
                </a:lnTo>
                <a:lnTo>
                  <a:pt x="21409" y="2751"/>
                </a:lnTo>
                <a:lnTo>
                  <a:pt x="10261" y="10260"/>
                </a:lnTo>
                <a:lnTo>
                  <a:pt x="2751" y="21404"/>
                </a:lnTo>
                <a:lnTo>
                  <a:pt x="0" y="35064"/>
                </a:lnTo>
                <a:lnTo>
                  <a:pt x="0" y="1742960"/>
                </a:lnTo>
                <a:lnTo>
                  <a:pt x="2751" y="1756626"/>
                </a:lnTo>
                <a:lnTo>
                  <a:pt x="8242" y="1764773"/>
                </a:lnTo>
                <a:lnTo>
                  <a:pt x="8242" y="35064"/>
                </a:lnTo>
                <a:lnTo>
                  <a:pt x="10345" y="24610"/>
                </a:lnTo>
                <a:lnTo>
                  <a:pt x="16087" y="16086"/>
                </a:lnTo>
                <a:lnTo>
                  <a:pt x="24615" y="10345"/>
                </a:lnTo>
                <a:lnTo>
                  <a:pt x="35077" y="8242"/>
                </a:lnTo>
                <a:lnTo>
                  <a:pt x="2724467" y="8242"/>
                </a:lnTo>
                <a:lnTo>
                  <a:pt x="2734919" y="10345"/>
                </a:lnTo>
                <a:lnTo>
                  <a:pt x="2743439" y="16086"/>
                </a:lnTo>
                <a:lnTo>
                  <a:pt x="2749176" y="24610"/>
                </a:lnTo>
                <a:lnTo>
                  <a:pt x="2751277" y="35064"/>
                </a:lnTo>
                <a:lnTo>
                  <a:pt x="2751277" y="1764766"/>
                </a:lnTo>
                <a:lnTo>
                  <a:pt x="2756757" y="1756626"/>
                </a:lnTo>
                <a:lnTo>
                  <a:pt x="2759506" y="1742960"/>
                </a:lnTo>
                <a:close/>
              </a:path>
              <a:path w="2759709" h="1778635">
                <a:moveTo>
                  <a:pt x="2751277" y="1764766"/>
                </a:moveTo>
                <a:lnTo>
                  <a:pt x="2751277" y="1742960"/>
                </a:lnTo>
                <a:lnTo>
                  <a:pt x="2749176" y="1753417"/>
                </a:lnTo>
                <a:lnTo>
                  <a:pt x="2743439" y="1761945"/>
                </a:lnTo>
                <a:lnTo>
                  <a:pt x="2734919" y="1767690"/>
                </a:lnTo>
                <a:lnTo>
                  <a:pt x="2724467" y="1769795"/>
                </a:lnTo>
                <a:lnTo>
                  <a:pt x="35077" y="1769795"/>
                </a:lnTo>
                <a:lnTo>
                  <a:pt x="24615" y="1767690"/>
                </a:lnTo>
                <a:lnTo>
                  <a:pt x="16087" y="1761945"/>
                </a:lnTo>
                <a:lnTo>
                  <a:pt x="10345" y="1753417"/>
                </a:lnTo>
                <a:lnTo>
                  <a:pt x="8242" y="1742960"/>
                </a:lnTo>
                <a:lnTo>
                  <a:pt x="8242" y="1764773"/>
                </a:lnTo>
                <a:lnTo>
                  <a:pt x="10261" y="1767770"/>
                </a:lnTo>
                <a:lnTo>
                  <a:pt x="21409" y="1775275"/>
                </a:lnTo>
                <a:lnTo>
                  <a:pt x="35077" y="1778025"/>
                </a:lnTo>
                <a:lnTo>
                  <a:pt x="2724467" y="1778025"/>
                </a:lnTo>
                <a:lnTo>
                  <a:pt x="2738118" y="1775275"/>
                </a:lnTo>
                <a:lnTo>
                  <a:pt x="2749254" y="1767770"/>
                </a:lnTo>
                <a:lnTo>
                  <a:pt x="2751277" y="17647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564583" y="2379518"/>
            <a:ext cx="2639290" cy="19350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9100"/>
              </a:lnSpc>
              <a:spcBef>
                <a:spcPts val="95"/>
              </a:spcBef>
            </a:pPr>
            <a:r>
              <a:rPr lang="es-ES" sz="1500" spc="-35" dirty="0">
                <a:solidFill>
                  <a:srgbClr val="FFFFFF"/>
                </a:solidFill>
                <a:latin typeface="Bookman Old Style" pitchFamily="18" charset="0"/>
                <a:cs typeface="Arial Unicode MS"/>
              </a:rPr>
              <a:t>Se encuentran abundantemente en el lenguaje común, por ejemplo en los chistes y también en la información que recibimos de los medios de comunicación</a:t>
            </a:r>
            <a:r>
              <a:rPr lang="es-ES" sz="1400" spc="-35" dirty="0">
                <a:solidFill>
                  <a:srgbClr val="FFFFFF"/>
                </a:solidFill>
                <a:latin typeface="Bookman Old Style" pitchFamily="18" charset="0"/>
                <a:cs typeface="Arial Unicode MS"/>
              </a:rPr>
              <a:t>.</a:t>
            </a:r>
            <a:endParaRPr sz="1400" dirty="0">
              <a:latin typeface="Bookman Old Style" pitchFamily="18" charset="0"/>
              <a:cs typeface="Arial Unicode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1372235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306" y="1021358"/>
            <a:ext cx="133667" cy="13366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211" y="1021358"/>
            <a:ext cx="133667" cy="13366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1118" y="1021358"/>
            <a:ext cx="133667" cy="133667"/>
          </a:xfrm>
          <a:prstGeom prst="rect">
            <a:avLst/>
          </a:prstGeom>
        </p:spPr>
      </p:pic>
      <p:sp>
        <p:nvSpPr>
          <p:cNvPr id="20" name="object 3"/>
          <p:cNvSpPr/>
          <p:nvPr/>
        </p:nvSpPr>
        <p:spPr>
          <a:xfrm>
            <a:off x="-1" y="6489279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Immagin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7800" y="0"/>
            <a:ext cx="2895600" cy="675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06450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75300" y="1111250"/>
            <a:ext cx="3983852" cy="143090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algn="ctr">
              <a:lnSpc>
                <a:spcPct val="102099"/>
              </a:lnSpc>
              <a:spcBef>
                <a:spcPts val="20"/>
              </a:spcBef>
            </a:pPr>
            <a:r>
              <a:rPr lang="es-ES" sz="4550" spc="175"/>
              <a:t>Estereotipos de género</a:t>
            </a:r>
            <a:r>
              <a:rPr sz="650" b="0" spc="810">
                <a:latin typeface="Times New Roman"/>
                <a:cs typeface="Times New Roman"/>
              </a:rPr>
              <a:t>.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13300" y="2635250"/>
            <a:ext cx="5257800" cy="36740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930" algn="just">
              <a:lnSpc>
                <a:spcPct val="200000"/>
              </a:lnSpc>
              <a:spcBef>
                <a:spcPts val="90"/>
              </a:spcBef>
              <a:buFont typeface="Wingdings" pitchFamily="2" charset="2"/>
              <a:buChar char="§"/>
            </a:pPr>
            <a:r>
              <a:rPr lang="es-ES" sz="1600" spc="-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 Son la sub-categoría de estereotipos más extendida en la sociedad. </a:t>
            </a:r>
          </a:p>
          <a:p>
            <a:pPr marL="12700" marR="74930" algn="just">
              <a:lnSpc>
                <a:spcPct val="200000"/>
              </a:lnSpc>
              <a:spcBef>
                <a:spcPts val="90"/>
              </a:spcBef>
              <a:buFont typeface="Wingdings" pitchFamily="2" charset="2"/>
              <a:buChar char="§"/>
            </a:pPr>
            <a:r>
              <a:rPr lang="es-ES" sz="1600" spc="-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 Cuando vinculamos, sin pensar, una categoría o un comportamiento a un género, estamos usando este tipo de estereotipos.</a:t>
            </a:r>
          </a:p>
          <a:p>
            <a:pPr marL="12700" marR="74930" algn="just">
              <a:lnSpc>
                <a:spcPct val="200000"/>
              </a:lnSpc>
              <a:spcBef>
                <a:spcPts val="90"/>
              </a:spcBef>
              <a:buFont typeface="Wingdings" pitchFamily="2" charset="2"/>
              <a:buChar char="§"/>
            </a:pPr>
            <a:r>
              <a:rPr lang="es-ES" sz="1600" spc="-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 Los estereotipos tienen consecuencias en la sociedad y en las formas de actuar.</a:t>
            </a:r>
            <a:endParaRPr sz="1600" dirty="0">
              <a:latin typeface="Bookman Old Style" pitchFamily="18" charset="0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150" dirty="0">
              <a:latin typeface="Arial Unicode MS"/>
              <a:cs typeface="Arial Unicode MS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0" y="0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6">
            <a:extLst>
              <a:ext uri="{FF2B5EF4-FFF2-40B4-BE49-F238E27FC236}">
                <a16:creationId xmlns:a16="http://schemas.microsoft.com/office/drawing/2014/main" xmlns="" id="{574EFAC7-B95A-4B39-97F3-A6309AC778B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64" y="1797050"/>
            <a:ext cx="1837552" cy="305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FC6AB173-8BD5-4458-9A65-9172D6BA1D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1100" y="1226095"/>
            <a:ext cx="1837552" cy="2552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magin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97800" y="6881100"/>
            <a:ext cx="2895600" cy="6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3148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7850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88800" y="1416049"/>
            <a:ext cx="55199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es-ES" sz="4400"/>
              <a:t>Algunos ejemplos…</a:t>
            </a:r>
            <a:r>
              <a:rPr sz="600" b="0" spc="810">
                <a:latin typeface="Times New Roman"/>
                <a:cs typeface="Times New Roman"/>
              </a:rPr>
              <a:t>.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2300" y="2482850"/>
            <a:ext cx="421005" cy="421005"/>
          </a:xfrm>
          <a:custGeom>
            <a:avLst/>
            <a:gdLst/>
            <a:ahLst/>
            <a:cxnLst/>
            <a:rect l="l" t="t" r="r" b="b"/>
            <a:pathLst>
              <a:path w="421005" h="421004">
                <a:moveTo>
                  <a:pt x="420697" y="217233"/>
                </a:moveTo>
                <a:lnTo>
                  <a:pt x="420697" y="203454"/>
                </a:lnTo>
                <a:lnTo>
                  <a:pt x="420344" y="196583"/>
                </a:lnTo>
                <a:lnTo>
                  <a:pt x="413647" y="155879"/>
                </a:lnTo>
                <a:lnTo>
                  <a:pt x="399117" y="117271"/>
                </a:lnTo>
                <a:lnTo>
                  <a:pt x="377328" y="82232"/>
                </a:lnTo>
                <a:lnTo>
                  <a:pt x="349140" y="52120"/>
                </a:lnTo>
                <a:lnTo>
                  <a:pt x="327204" y="35445"/>
                </a:lnTo>
                <a:lnTo>
                  <a:pt x="321494" y="31610"/>
                </a:lnTo>
                <a:lnTo>
                  <a:pt x="284480" y="13373"/>
                </a:lnTo>
                <a:lnTo>
                  <a:pt x="244618" y="2692"/>
                </a:lnTo>
                <a:lnTo>
                  <a:pt x="217239" y="0"/>
                </a:lnTo>
                <a:lnTo>
                  <a:pt x="203457" y="0"/>
                </a:lnTo>
                <a:lnTo>
                  <a:pt x="162560" y="5397"/>
                </a:lnTo>
                <a:lnTo>
                  <a:pt x="123487" y="18643"/>
                </a:lnTo>
                <a:lnTo>
                  <a:pt x="93493" y="35445"/>
                </a:lnTo>
                <a:lnTo>
                  <a:pt x="87744" y="39268"/>
                </a:lnTo>
                <a:lnTo>
                  <a:pt x="56743" y="66484"/>
                </a:lnTo>
                <a:lnTo>
                  <a:pt x="31620" y="99199"/>
                </a:lnTo>
                <a:lnTo>
                  <a:pt x="13374" y="136220"/>
                </a:lnTo>
                <a:lnTo>
                  <a:pt x="2693" y="176072"/>
                </a:lnTo>
                <a:lnTo>
                  <a:pt x="0" y="203454"/>
                </a:lnTo>
                <a:lnTo>
                  <a:pt x="0" y="217233"/>
                </a:lnTo>
                <a:lnTo>
                  <a:pt x="5397" y="258140"/>
                </a:lnTo>
                <a:lnTo>
                  <a:pt x="18653" y="297218"/>
                </a:lnTo>
                <a:lnTo>
                  <a:pt x="39276" y="332943"/>
                </a:lnTo>
                <a:lnTo>
                  <a:pt x="66487" y="363956"/>
                </a:lnTo>
                <a:lnTo>
                  <a:pt x="93493" y="385241"/>
                </a:lnTo>
                <a:lnTo>
                  <a:pt x="99203" y="389077"/>
                </a:lnTo>
                <a:lnTo>
                  <a:pt x="136222" y="407327"/>
                </a:lnTo>
                <a:lnTo>
                  <a:pt x="176079" y="417995"/>
                </a:lnTo>
                <a:lnTo>
                  <a:pt x="203457" y="420687"/>
                </a:lnTo>
                <a:lnTo>
                  <a:pt x="217239" y="420687"/>
                </a:lnTo>
                <a:lnTo>
                  <a:pt x="258142" y="415302"/>
                </a:lnTo>
                <a:lnTo>
                  <a:pt x="297209" y="402043"/>
                </a:lnTo>
                <a:lnTo>
                  <a:pt x="327204" y="385241"/>
                </a:lnTo>
                <a:lnTo>
                  <a:pt x="332953" y="381419"/>
                </a:lnTo>
                <a:lnTo>
                  <a:pt x="363964" y="354203"/>
                </a:lnTo>
                <a:lnTo>
                  <a:pt x="389086" y="321487"/>
                </a:lnTo>
                <a:lnTo>
                  <a:pt x="407327" y="284480"/>
                </a:lnTo>
                <a:lnTo>
                  <a:pt x="417998" y="244627"/>
                </a:lnTo>
                <a:lnTo>
                  <a:pt x="420344" y="224116"/>
                </a:lnTo>
                <a:lnTo>
                  <a:pt x="420697" y="217233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74700" y="2559050"/>
            <a:ext cx="10668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55" dirty="0">
                <a:solidFill>
                  <a:srgbClr val="FFF0C1"/>
                </a:solidFill>
                <a:latin typeface="Georgia"/>
                <a:cs typeface="Georgia"/>
              </a:rPr>
              <a:t>1</a:t>
            </a:r>
            <a:endParaRPr sz="1350" dirty="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6180" y="2559050"/>
            <a:ext cx="5410200" cy="2971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90"/>
              </a:spcBef>
            </a:pPr>
            <a:r>
              <a:rPr lang="es-ES" sz="1600" spc="-3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Las mujeres son emotivas, los hombres son racionales</a:t>
            </a:r>
            <a:endParaRPr sz="1600" dirty="0">
              <a:latin typeface="Bookman Old Style" pitchFamily="18" charset="0"/>
              <a:cs typeface="Arial Unicode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2300" y="3549650"/>
            <a:ext cx="421005" cy="421005"/>
          </a:xfrm>
          <a:custGeom>
            <a:avLst/>
            <a:gdLst/>
            <a:ahLst/>
            <a:cxnLst/>
            <a:rect l="l" t="t" r="r" b="b"/>
            <a:pathLst>
              <a:path w="421005" h="421004">
                <a:moveTo>
                  <a:pt x="420697" y="217233"/>
                </a:moveTo>
                <a:lnTo>
                  <a:pt x="420697" y="203454"/>
                </a:lnTo>
                <a:lnTo>
                  <a:pt x="420380" y="196583"/>
                </a:lnTo>
                <a:lnTo>
                  <a:pt x="413649" y="155879"/>
                </a:lnTo>
                <a:lnTo>
                  <a:pt x="399117" y="117271"/>
                </a:lnTo>
                <a:lnTo>
                  <a:pt x="377339" y="82232"/>
                </a:lnTo>
                <a:lnTo>
                  <a:pt x="349142" y="52120"/>
                </a:lnTo>
                <a:lnTo>
                  <a:pt x="315605" y="28079"/>
                </a:lnTo>
                <a:lnTo>
                  <a:pt x="278016" y="11049"/>
                </a:lnTo>
                <a:lnTo>
                  <a:pt x="251406" y="4064"/>
                </a:lnTo>
                <a:lnTo>
                  <a:pt x="244648" y="2692"/>
                </a:lnTo>
                <a:lnTo>
                  <a:pt x="237832" y="1676"/>
                </a:lnTo>
                <a:lnTo>
                  <a:pt x="224115" y="355"/>
                </a:lnTo>
                <a:lnTo>
                  <a:pt x="217239" y="0"/>
                </a:lnTo>
                <a:lnTo>
                  <a:pt x="203459" y="0"/>
                </a:lnTo>
                <a:lnTo>
                  <a:pt x="196587" y="355"/>
                </a:lnTo>
                <a:lnTo>
                  <a:pt x="182895" y="1676"/>
                </a:lnTo>
                <a:lnTo>
                  <a:pt x="176079" y="2692"/>
                </a:lnTo>
                <a:lnTo>
                  <a:pt x="169322" y="4064"/>
                </a:lnTo>
                <a:lnTo>
                  <a:pt x="162565" y="5384"/>
                </a:lnTo>
                <a:lnTo>
                  <a:pt x="123488" y="18643"/>
                </a:lnTo>
                <a:lnTo>
                  <a:pt x="87774" y="39268"/>
                </a:lnTo>
                <a:lnTo>
                  <a:pt x="56743" y="66484"/>
                </a:lnTo>
                <a:lnTo>
                  <a:pt x="31621" y="99199"/>
                </a:lnTo>
                <a:lnTo>
                  <a:pt x="13375" y="136220"/>
                </a:lnTo>
                <a:lnTo>
                  <a:pt x="2698" y="176072"/>
                </a:lnTo>
                <a:lnTo>
                  <a:pt x="0" y="203454"/>
                </a:lnTo>
                <a:lnTo>
                  <a:pt x="0" y="217233"/>
                </a:lnTo>
                <a:lnTo>
                  <a:pt x="5397" y="258127"/>
                </a:lnTo>
                <a:lnTo>
                  <a:pt x="18653" y="297205"/>
                </a:lnTo>
                <a:lnTo>
                  <a:pt x="39276" y="332955"/>
                </a:lnTo>
                <a:lnTo>
                  <a:pt x="66487" y="363956"/>
                </a:lnTo>
                <a:lnTo>
                  <a:pt x="99233" y="389077"/>
                </a:lnTo>
                <a:lnTo>
                  <a:pt x="136222" y="407327"/>
                </a:lnTo>
                <a:lnTo>
                  <a:pt x="176079" y="418007"/>
                </a:lnTo>
                <a:lnTo>
                  <a:pt x="203459" y="420700"/>
                </a:lnTo>
                <a:lnTo>
                  <a:pt x="217239" y="420700"/>
                </a:lnTo>
                <a:lnTo>
                  <a:pt x="258142" y="415328"/>
                </a:lnTo>
                <a:lnTo>
                  <a:pt x="297210" y="402043"/>
                </a:lnTo>
                <a:lnTo>
                  <a:pt x="332953" y="381419"/>
                </a:lnTo>
                <a:lnTo>
                  <a:pt x="343802" y="372948"/>
                </a:lnTo>
                <a:lnTo>
                  <a:pt x="349142" y="368592"/>
                </a:lnTo>
                <a:lnTo>
                  <a:pt x="377339" y="338493"/>
                </a:lnTo>
                <a:lnTo>
                  <a:pt x="399117" y="303441"/>
                </a:lnTo>
                <a:lnTo>
                  <a:pt x="413649" y="264833"/>
                </a:lnTo>
                <a:lnTo>
                  <a:pt x="420380" y="224104"/>
                </a:lnTo>
                <a:lnTo>
                  <a:pt x="420697" y="217233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3"/>
          <p:cNvGrpSpPr/>
          <p:nvPr/>
        </p:nvGrpSpPr>
        <p:grpSpPr>
          <a:xfrm>
            <a:off x="6794500" y="1873250"/>
            <a:ext cx="3623234" cy="2576145"/>
            <a:chOff x="3095066" y="1278305"/>
            <a:chExt cx="4505960" cy="3123565"/>
          </a:xfrm>
        </p:grpSpPr>
        <p:sp>
          <p:nvSpPr>
            <p:cNvPr id="26" name="object 4"/>
            <p:cNvSpPr/>
            <p:nvPr/>
          </p:nvSpPr>
          <p:spPr>
            <a:xfrm>
              <a:off x="3095066" y="1278305"/>
              <a:ext cx="4505960" cy="2932430"/>
            </a:xfrm>
            <a:custGeom>
              <a:avLst/>
              <a:gdLst/>
              <a:ahLst/>
              <a:cxnLst/>
              <a:rect l="l" t="t" r="r" b="b"/>
              <a:pathLst>
                <a:path w="4505959" h="2932429">
                  <a:moveTo>
                    <a:pt x="4505706" y="2808643"/>
                  </a:moveTo>
                  <a:lnTo>
                    <a:pt x="4505706" y="123748"/>
                  </a:lnTo>
                  <a:lnTo>
                    <a:pt x="4495975" y="75577"/>
                  </a:lnTo>
                  <a:lnTo>
                    <a:pt x="4469438" y="36242"/>
                  </a:lnTo>
                  <a:lnTo>
                    <a:pt x="4430075" y="9723"/>
                  </a:lnTo>
                  <a:lnTo>
                    <a:pt x="4381868" y="0"/>
                  </a:lnTo>
                  <a:lnTo>
                    <a:pt x="123837" y="0"/>
                  </a:lnTo>
                  <a:lnTo>
                    <a:pt x="75630" y="9723"/>
                  </a:lnTo>
                  <a:lnTo>
                    <a:pt x="36268" y="36242"/>
                  </a:lnTo>
                  <a:lnTo>
                    <a:pt x="9730" y="75577"/>
                  </a:lnTo>
                  <a:lnTo>
                    <a:pt x="0" y="123748"/>
                  </a:lnTo>
                  <a:lnTo>
                    <a:pt x="0" y="2808643"/>
                  </a:lnTo>
                  <a:lnTo>
                    <a:pt x="9730" y="2856809"/>
                  </a:lnTo>
                  <a:lnTo>
                    <a:pt x="36268" y="2896144"/>
                  </a:lnTo>
                  <a:lnTo>
                    <a:pt x="75630" y="2922666"/>
                  </a:lnTo>
                  <a:lnTo>
                    <a:pt x="123837" y="2932391"/>
                  </a:lnTo>
                  <a:lnTo>
                    <a:pt x="4381868" y="2932391"/>
                  </a:lnTo>
                  <a:lnTo>
                    <a:pt x="4430075" y="2922666"/>
                  </a:lnTo>
                  <a:lnTo>
                    <a:pt x="4469438" y="2896144"/>
                  </a:lnTo>
                  <a:lnTo>
                    <a:pt x="4495975" y="2856809"/>
                  </a:lnTo>
                  <a:lnTo>
                    <a:pt x="4505706" y="2808643"/>
                  </a:lnTo>
                  <a:close/>
                </a:path>
              </a:pathLst>
            </a:custGeom>
            <a:solidFill>
              <a:srgbClr val="FFC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5"/>
            <p:cNvSpPr/>
            <p:nvPr/>
          </p:nvSpPr>
          <p:spPr>
            <a:xfrm>
              <a:off x="3384931" y="1419923"/>
              <a:ext cx="3926204" cy="2649220"/>
            </a:xfrm>
            <a:custGeom>
              <a:avLst/>
              <a:gdLst/>
              <a:ahLst/>
              <a:cxnLst/>
              <a:rect l="l" t="t" r="r" b="b"/>
              <a:pathLst>
                <a:path w="3926204" h="2649220">
                  <a:moveTo>
                    <a:pt x="3925963" y="2649156"/>
                  </a:moveTo>
                  <a:lnTo>
                    <a:pt x="3925963" y="0"/>
                  </a:lnTo>
                  <a:lnTo>
                    <a:pt x="0" y="0"/>
                  </a:lnTo>
                  <a:lnTo>
                    <a:pt x="0" y="2649156"/>
                  </a:lnTo>
                  <a:lnTo>
                    <a:pt x="3925963" y="2649156"/>
                  </a:lnTo>
                  <a:close/>
                </a:path>
              </a:pathLst>
            </a:custGeom>
            <a:solidFill>
              <a:srgbClr val="2E0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90150" y="1509648"/>
              <a:ext cx="1813852" cy="2891934"/>
            </a:xfrm>
            <a:prstGeom prst="rect">
              <a:avLst/>
            </a:prstGeom>
          </p:spPr>
        </p:pic>
        <p:pic>
          <p:nvPicPr>
            <p:cNvPr id="29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2966" y="1509648"/>
              <a:ext cx="1910801" cy="2588006"/>
            </a:xfrm>
            <a:prstGeom prst="rect">
              <a:avLst/>
            </a:prstGeom>
          </p:spPr>
        </p:pic>
        <p:pic>
          <p:nvPicPr>
            <p:cNvPr id="30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3823" y="2660611"/>
              <a:ext cx="167855" cy="167779"/>
            </a:xfrm>
            <a:prstGeom prst="rect">
              <a:avLst/>
            </a:prstGeom>
          </p:spPr>
        </p:pic>
        <p:pic>
          <p:nvPicPr>
            <p:cNvPr id="31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2686" y="2629255"/>
              <a:ext cx="72656" cy="230492"/>
            </a:xfrm>
            <a:prstGeom prst="rect">
              <a:avLst/>
            </a:prstGeom>
          </p:spPr>
        </p:pic>
      </p:grpSp>
      <p:sp>
        <p:nvSpPr>
          <p:cNvPr id="32" name="object 17"/>
          <p:cNvSpPr/>
          <p:nvPr/>
        </p:nvSpPr>
        <p:spPr>
          <a:xfrm>
            <a:off x="635635" y="2996247"/>
            <a:ext cx="421005" cy="421005"/>
          </a:xfrm>
          <a:custGeom>
            <a:avLst/>
            <a:gdLst/>
            <a:ahLst/>
            <a:cxnLst/>
            <a:rect l="l" t="t" r="r" b="b"/>
            <a:pathLst>
              <a:path w="421005" h="421004">
                <a:moveTo>
                  <a:pt x="420697" y="217233"/>
                </a:moveTo>
                <a:lnTo>
                  <a:pt x="420697" y="203454"/>
                </a:lnTo>
                <a:lnTo>
                  <a:pt x="420380" y="196583"/>
                </a:lnTo>
                <a:lnTo>
                  <a:pt x="413649" y="155879"/>
                </a:lnTo>
                <a:lnTo>
                  <a:pt x="399117" y="117271"/>
                </a:lnTo>
                <a:lnTo>
                  <a:pt x="377339" y="82232"/>
                </a:lnTo>
                <a:lnTo>
                  <a:pt x="349142" y="52120"/>
                </a:lnTo>
                <a:lnTo>
                  <a:pt x="315605" y="28079"/>
                </a:lnTo>
                <a:lnTo>
                  <a:pt x="278016" y="11049"/>
                </a:lnTo>
                <a:lnTo>
                  <a:pt x="251406" y="4064"/>
                </a:lnTo>
                <a:lnTo>
                  <a:pt x="244648" y="2692"/>
                </a:lnTo>
                <a:lnTo>
                  <a:pt x="237832" y="1676"/>
                </a:lnTo>
                <a:lnTo>
                  <a:pt x="224115" y="355"/>
                </a:lnTo>
                <a:lnTo>
                  <a:pt x="217239" y="0"/>
                </a:lnTo>
                <a:lnTo>
                  <a:pt x="203459" y="0"/>
                </a:lnTo>
                <a:lnTo>
                  <a:pt x="196587" y="355"/>
                </a:lnTo>
                <a:lnTo>
                  <a:pt x="182895" y="1676"/>
                </a:lnTo>
                <a:lnTo>
                  <a:pt x="176079" y="2692"/>
                </a:lnTo>
                <a:lnTo>
                  <a:pt x="169322" y="4064"/>
                </a:lnTo>
                <a:lnTo>
                  <a:pt x="162565" y="5384"/>
                </a:lnTo>
                <a:lnTo>
                  <a:pt x="123488" y="18643"/>
                </a:lnTo>
                <a:lnTo>
                  <a:pt x="87774" y="39268"/>
                </a:lnTo>
                <a:lnTo>
                  <a:pt x="56743" y="66484"/>
                </a:lnTo>
                <a:lnTo>
                  <a:pt x="31621" y="99199"/>
                </a:lnTo>
                <a:lnTo>
                  <a:pt x="13375" y="136220"/>
                </a:lnTo>
                <a:lnTo>
                  <a:pt x="2698" y="176072"/>
                </a:lnTo>
                <a:lnTo>
                  <a:pt x="0" y="203454"/>
                </a:lnTo>
                <a:lnTo>
                  <a:pt x="0" y="217233"/>
                </a:lnTo>
                <a:lnTo>
                  <a:pt x="5397" y="258127"/>
                </a:lnTo>
                <a:lnTo>
                  <a:pt x="18653" y="297205"/>
                </a:lnTo>
                <a:lnTo>
                  <a:pt x="39276" y="332955"/>
                </a:lnTo>
                <a:lnTo>
                  <a:pt x="66487" y="363956"/>
                </a:lnTo>
                <a:lnTo>
                  <a:pt x="99233" y="389077"/>
                </a:lnTo>
                <a:lnTo>
                  <a:pt x="136222" y="407327"/>
                </a:lnTo>
                <a:lnTo>
                  <a:pt x="176079" y="418007"/>
                </a:lnTo>
                <a:lnTo>
                  <a:pt x="203459" y="420700"/>
                </a:lnTo>
                <a:lnTo>
                  <a:pt x="217239" y="420700"/>
                </a:lnTo>
                <a:lnTo>
                  <a:pt x="258142" y="415328"/>
                </a:lnTo>
                <a:lnTo>
                  <a:pt x="297210" y="402043"/>
                </a:lnTo>
                <a:lnTo>
                  <a:pt x="332953" y="381419"/>
                </a:lnTo>
                <a:lnTo>
                  <a:pt x="343802" y="372948"/>
                </a:lnTo>
                <a:lnTo>
                  <a:pt x="349142" y="368592"/>
                </a:lnTo>
                <a:lnTo>
                  <a:pt x="377339" y="338493"/>
                </a:lnTo>
                <a:lnTo>
                  <a:pt x="399117" y="303441"/>
                </a:lnTo>
                <a:lnTo>
                  <a:pt x="413649" y="264833"/>
                </a:lnTo>
                <a:lnTo>
                  <a:pt x="420380" y="224104"/>
                </a:lnTo>
                <a:lnTo>
                  <a:pt x="420697" y="217233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7"/>
          <p:cNvSpPr/>
          <p:nvPr/>
        </p:nvSpPr>
        <p:spPr>
          <a:xfrm>
            <a:off x="622300" y="4845050"/>
            <a:ext cx="421005" cy="421005"/>
          </a:xfrm>
          <a:custGeom>
            <a:avLst/>
            <a:gdLst/>
            <a:ahLst/>
            <a:cxnLst/>
            <a:rect l="l" t="t" r="r" b="b"/>
            <a:pathLst>
              <a:path w="421005" h="421004">
                <a:moveTo>
                  <a:pt x="420697" y="217233"/>
                </a:moveTo>
                <a:lnTo>
                  <a:pt x="420697" y="203454"/>
                </a:lnTo>
                <a:lnTo>
                  <a:pt x="420380" y="196583"/>
                </a:lnTo>
                <a:lnTo>
                  <a:pt x="413649" y="155879"/>
                </a:lnTo>
                <a:lnTo>
                  <a:pt x="399117" y="117271"/>
                </a:lnTo>
                <a:lnTo>
                  <a:pt x="377339" y="82232"/>
                </a:lnTo>
                <a:lnTo>
                  <a:pt x="349142" y="52120"/>
                </a:lnTo>
                <a:lnTo>
                  <a:pt x="315605" y="28079"/>
                </a:lnTo>
                <a:lnTo>
                  <a:pt x="278016" y="11049"/>
                </a:lnTo>
                <a:lnTo>
                  <a:pt x="251406" y="4064"/>
                </a:lnTo>
                <a:lnTo>
                  <a:pt x="244648" y="2692"/>
                </a:lnTo>
                <a:lnTo>
                  <a:pt x="237832" y="1676"/>
                </a:lnTo>
                <a:lnTo>
                  <a:pt x="224115" y="355"/>
                </a:lnTo>
                <a:lnTo>
                  <a:pt x="217239" y="0"/>
                </a:lnTo>
                <a:lnTo>
                  <a:pt x="203459" y="0"/>
                </a:lnTo>
                <a:lnTo>
                  <a:pt x="196587" y="355"/>
                </a:lnTo>
                <a:lnTo>
                  <a:pt x="182895" y="1676"/>
                </a:lnTo>
                <a:lnTo>
                  <a:pt x="176079" y="2692"/>
                </a:lnTo>
                <a:lnTo>
                  <a:pt x="169322" y="4064"/>
                </a:lnTo>
                <a:lnTo>
                  <a:pt x="162565" y="5384"/>
                </a:lnTo>
                <a:lnTo>
                  <a:pt x="123488" y="18643"/>
                </a:lnTo>
                <a:lnTo>
                  <a:pt x="87774" y="39268"/>
                </a:lnTo>
                <a:lnTo>
                  <a:pt x="56743" y="66484"/>
                </a:lnTo>
                <a:lnTo>
                  <a:pt x="31621" y="99199"/>
                </a:lnTo>
                <a:lnTo>
                  <a:pt x="13375" y="136220"/>
                </a:lnTo>
                <a:lnTo>
                  <a:pt x="2698" y="176072"/>
                </a:lnTo>
                <a:lnTo>
                  <a:pt x="0" y="203454"/>
                </a:lnTo>
                <a:lnTo>
                  <a:pt x="0" y="217233"/>
                </a:lnTo>
                <a:lnTo>
                  <a:pt x="5397" y="258127"/>
                </a:lnTo>
                <a:lnTo>
                  <a:pt x="18653" y="297205"/>
                </a:lnTo>
                <a:lnTo>
                  <a:pt x="39276" y="332955"/>
                </a:lnTo>
                <a:lnTo>
                  <a:pt x="66487" y="363956"/>
                </a:lnTo>
                <a:lnTo>
                  <a:pt x="99233" y="389077"/>
                </a:lnTo>
                <a:lnTo>
                  <a:pt x="136222" y="407327"/>
                </a:lnTo>
                <a:lnTo>
                  <a:pt x="176079" y="418007"/>
                </a:lnTo>
                <a:lnTo>
                  <a:pt x="203459" y="420700"/>
                </a:lnTo>
                <a:lnTo>
                  <a:pt x="217239" y="420700"/>
                </a:lnTo>
                <a:lnTo>
                  <a:pt x="258142" y="415328"/>
                </a:lnTo>
                <a:lnTo>
                  <a:pt x="297210" y="402043"/>
                </a:lnTo>
                <a:lnTo>
                  <a:pt x="332953" y="381419"/>
                </a:lnTo>
                <a:lnTo>
                  <a:pt x="343802" y="372948"/>
                </a:lnTo>
                <a:lnTo>
                  <a:pt x="349142" y="368592"/>
                </a:lnTo>
                <a:lnTo>
                  <a:pt x="377339" y="338493"/>
                </a:lnTo>
                <a:lnTo>
                  <a:pt x="399117" y="303441"/>
                </a:lnTo>
                <a:lnTo>
                  <a:pt x="413649" y="264833"/>
                </a:lnTo>
                <a:lnTo>
                  <a:pt x="420380" y="224104"/>
                </a:lnTo>
                <a:lnTo>
                  <a:pt x="420697" y="217233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7"/>
          <p:cNvSpPr/>
          <p:nvPr/>
        </p:nvSpPr>
        <p:spPr>
          <a:xfrm>
            <a:off x="622300" y="4159250"/>
            <a:ext cx="421005" cy="421005"/>
          </a:xfrm>
          <a:custGeom>
            <a:avLst/>
            <a:gdLst/>
            <a:ahLst/>
            <a:cxnLst/>
            <a:rect l="l" t="t" r="r" b="b"/>
            <a:pathLst>
              <a:path w="421005" h="421004">
                <a:moveTo>
                  <a:pt x="420697" y="217233"/>
                </a:moveTo>
                <a:lnTo>
                  <a:pt x="420697" y="203454"/>
                </a:lnTo>
                <a:lnTo>
                  <a:pt x="420380" y="196583"/>
                </a:lnTo>
                <a:lnTo>
                  <a:pt x="413649" y="155879"/>
                </a:lnTo>
                <a:lnTo>
                  <a:pt x="399117" y="117271"/>
                </a:lnTo>
                <a:lnTo>
                  <a:pt x="377339" y="82232"/>
                </a:lnTo>
                <a:lnTo>
                  <a:pt x="349142" y="52120"/>
                </a:lnTo>
                <a:lnTo>
                  <a:pt x="315605" y="28079"/>
                </a:lnTo>
                <a:lnTo>
                  <a:pt x="278016" y="11049"/>
                </a:lnTo>
                <a:lnTo>
                  <a:pt x="251406" y="4064"/>
                </a:lnTo>
                <a:lnTo>
                  <a:pt x="244648" y="2692"/>
                </a:lnTo>
                <a:lnTo>
                  <a:pt x="237832" y="1676"/>
                </a:lnTo>
                <a:lnTo>
                  <a:pt x="224115" y="355"/>
                </a:lnTo>
                <a:lnTo>
                  <a:pt x="217239" y="0"/>
                </a:lnTo>
                <a:lnTo>
                  <a:pt x="203459" y="0"/>
                </a:lnTo>
                <a:lnTo>
                  <a:pt x="196587" y="355"/>
                </a:lnTo>
                <a:lnTo>
                  <a:pt x="182895" y="1676"/>
                </a:lnTo>
                <a:lnTo>
                  <a:pt x="176079" y="2692"/>
                </a:lnTo>
                <a:lnTo>
                  <a:pt x="169322" y="4064"/>
                </a:lnTo>
                <a:lnTo>
                  <a:pt x="162565" y="5384"/>
                </a:lnTo>
                <a:lnTo>
                  <a:pt x="123488" y="18643"/>
                </a:lnTo>
                <a:lnTo>
                  <a:pt x="87774" y="39268"/>
                </a:lnTo>
                <a:lnTo>
                  <a:pt x="56743" y="66484"/>
                </a:lnTo>
                <a:lnTo>
                  <a:pt x="31621" y="99199"/>
                </a:lnTo>
                <a:lnTo>
                  <a:pt x="13375" y="136220"/>
                </a:lnTo>
                <a:lnTo>
                  <a:pt x="2698" y="176072"/>
                </a:lnTo>
                <a:lnTo>
                  <a:pt x="0" y="203454"/>
                </a:lnTo>
                <a:lnTo>
                  <a:pt x="0" y="217233"/>
                </a:lnTo>
                <a:lnTo>
                  <a:pt x="5397" y="258127"/>
                </a:lnTo>
                <a:lnTo>
                  <a:pt x="18653" y="297205"/>
                </a:lnTo>
                <a:lnTo>
                  <a:pt x="39276" y="332955"/>
                </a:lnTo>
                <a:lnTo>
                  <a:pt x="66487" y="363956"/>
                </a:lnTo>
                <a:lnTo>
                  <a:pt x="99233" y="389077"/>
                </a:lnTo>
                <a:lnTo>
                  <a:pt x="136222" y="407327"/>
                </a:lnTo>
                <a:lnTo>
                  <a:pt x="176079" y="418007"/>
                </a:lnTo>
                <a:lnTo>
                  <a:pt x="203459" y="420700"/>
                </a:lnTo>
                <a:lnTo>
                  <a:pt x="217239" y="420700"/>
                </a:lnTo>
                <a:lnTo>
                  <a:pt x="258142" y="415328"/>
                </a:lnTo>
                <a:lnTo>
                  <a:pt x="297210" y="402043"/>
                </a:lnTo>
                <a:lnTo>
                  <a:pt x="332953" y="381419"/>
                </a:lnTo>
                <a:lnTo>
                  <a:pt x="343802" y="372948"/>
                </a:lnTo>
                <a:lnTo>
                  <a:pt x="349142" y="368592"/>
                </a:lnTo>
                <a:lnTo>
                  <a:pt x="377339" y="338493"/>
                </a:lnTo>
                <a:lnTo>
                  <a:pt x="399117" y="303441"/>
                </a:lnTo>
                <a:lnTo>
                  <a:pt x="413649" y="264833"/>
                </a:lnTo>
                <a:lnTo>
                  <a:pt x="420380" y="224104"/>
                </a:lnTo>
                <a:lnTo>
                  <a:pt x="420697" y="217233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4"/>
          <p:cNvSpPr txBox="1"/>
          <p:nvPr/>
        </p:nvSpPr>
        <p:spPr>
          <a:xfrm>
            <a:off x="792797" y="3078403"/>
            <a:ext cx="106680" cy="224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s-ES" sz="1350" spc="55" dirty="0">
                <a:solidFill>
                  <a:srgbClr val="FFF0C1"/>
                </a:solidFill>
                <a:latin typeface="Georgia"/>
                <a:cs typeface="Georgia"/>
              </a:rPr>
              <a:t>2</a:t>
            </a:r>
            <a:endParaRPr sz="1350" dirty="0">
              <a:latin typeface="Georgia"/>
              <a:cs typeface="Georgia"/>
            </a:endParaRPr>
          </a:p>
        </p:txBody>
      </p:sp>
      <p:sp>
        <p:nvSpPr>
          <p:cNvPr id="37" name="object 14"/>
          <p:cNvSpPr txBox="1"/>
          <p:nvPr/>
        </p:nvSpPr>
        <p:spPr>
          <a:xfrm>
            <a:off x="774700" y="4224737"/>
            <a:ext cx="106680" cy="224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s-ES" sz="1350" dirty="0">
                <a:solidFill>
                  <a:srgbClr val="FFFFCC"/>
                </a:solidFill>
                <a:latin typeface="Georgia"/>
                <a:cs typeface="Georgia"/>
              </a:rPr>
              <a:t>4</a:t>
            </a:r>
            <a:endParaRPr sz="1350" dirty="0">
              <a:solidFill>
                <a:srgbClr val="FFFFCC"/>
              </a:solidFill>
              <a:latin typeface="Georgia"/>
              <a:cs typeface="Georgia"/>
            </a:endParaRPr>
          </a:p>
        </p:txBody>
      </p:sp>
      <p:sp>
        <p:nvSpPr>
          <p:cNvPr id="38" name="object 14"/>
          <p:cNvSpPr txBox="1"/>
          <p:nvPr/>
        </p:nvSpPr>
        <p:spPr>
          <a:xfrm>
            <a:off x="774700" y="4918041"/>
            <a:ext cx="106680" cy="224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s-ES" sz="1350" spc="55" dirty="0">
                <a:solidFill>
                  <a:srgbClr val="FFF0C1"/>
                </a:solidFill>
                <a:latin typeface="Georgia"/>
                <a:cs typeface="Georgia"/>
              </a:rPr>
              <a:t>5</a:t>
            </a:r>
            <a:endParaRPr sz="1350" dirty="0">
              <a:latin typeface="Georgia"/>
              <a:cs typeface="Georgia"/>
            </a:endParaRPr>
          </a:p>
        </p:txBody>
      </p:sp>
      <p:sp>
        <p:nvSpPr>
          <p:cNvPr id="40" name="object 15"/>
          <p:cNvSpPr txBox="1"/>
          <p:nvPr/>
        </p:nvSpPr>
        <p:spPr>
          <a:xfrm>
            <a:off x="1186180" y="3067149"/>
            <a:ext cx="5410200" cy="2755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90"/>
              </a:spcBef>
            </a:pPr>
            <a:r>
              <a:rPr lang="es-ES" sz="1600" spc="-3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Los chicos son agresivos, las chicas son tranquilas</a:t>
            </a:r>
            <a:endParaRPr sz="1600" dirty="0">
              <a:latin typeface="Bookman Old Style" pitchFamily="18" charset="0"/>
              <a:cs typeface="Arial Unicode MS"/>
            </a:endParaRPr>
          </a:p>
        </p:txBody>
      </p:sp>
      <p:sp>
        <p:nvSpPr>
          <p:cNvPr id="41" name="object 15"/>
          <p:cNvSpPr txBox="1"/>
          <p:nvPr/>
        </p:nvSpPr>
        <p:spPr>
          <a:xfrm>
            <a:off x="1079500" y="3473450"/>
            <a:ext cx="5410200" cy="5827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90"/>
              </a:spcBef>
            </a:pPr>
            <a:r>
              <a:rPr lang="es-ES" sz="1600" spc="-3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 Las mujeres son buenas cocinando, los hombres en los trabajos de mantenimiento. </a:t>
            </a:r>
            <a:endParaRPr sz="1600" dirty="0">
              <a:latin typeface="Bookman Old Style" pitchFamily="18" charset="0"/>
              <a:cs typeface="Arial Unicode MS"/>
            </a:endParaRPr>
          </a:p>
        </p:txBody>
      </p:sp>
      <p:sp>
        <p:nvSpPr>
          <p:cNvPr id="42" name="object 15"/>
          <p:cNvSpPr txBox="1"/>
          <p:nvPr/>
        </p:nvSpPr>
        <p:spPr>
          <a:xfrm>
            <a:off x="1155700" y="4159250"/>
            <a:ext cx="5410200" cy="5827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90"/>
              </a:spcBef>
            </a:pPr>
            <a:r>
              <a:rPr lang="es-ES" sz="1600" spc="-3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A las mujeres les gustan las artes y la literatura, a los hombres las matemáticas y las ciencias</a:t>
            </a:r>
            <a:endParaRPr sz="1600" dirty="0">
              <a:latin typeface="Bookman Old Style" pitchFamily="18" charset="0"/>
              <a:cs typeface="Arial Unicode MS"/>
            </a:endParaRPr>
          </a:p>
        </p:txBody>
      </p:sp>
      <p:sp>
        <p:nvSpPr>
          <p:cNvPr id="43" name="object 15"/>
          <p:cNvSpPr txBox="1"/>
          <p:nvPr/>
        </p:nvSpPr>
        <p:spPr>
          <a:xfrm>
            <a:off x="1155700" y="4845050"/>
            <a:ext cx="5410200" cy="5827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90"/>
              </a:spcBef>
            </a:pPr>
            <a:r>
              <a:rPr lang="es-ES" sz="1600" spc="-3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El amor es una aspiración de las mujeres, el trabajo es una aspiración de los hombres</a:t>
            </a:r>
            <a:endParaRPr sz="1600" dirty="0">
              <a:latin typeface="Bookman Old Style" pitchFamily="18" charset="0"/>
              <a:cs typeface="Arial Unicode MS"/>
            </a:endParaRPr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xmlns="" id="{E58C6438-F152-43C7-9531-CC00A72D490E}"/>
              </a:ext>
            </a:extLst>
          </p:cNvPr>
          <p:cNvSpPr txBox="1"/>
          <p:nvPr/>
        </p:nvSpPr>
        <p:spPr>
          <a:xfrm>
            <a:off x="766989" y="3603757"/>
            <a:ext cx="106680" cy="224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s-ES" sz="1350" dirty="0">
                <a:solidFill>
                  <a:srgbClr val="FFFFCC"/>
                </a:solidFill>
                <a:latin typeface="Georgia"/>
                <a:cs typeface="Georgia"/>
              </a:rPr>
              <a:t>3</a:t>
            </a:r>
            <a:endParaRPr sz="1350" dirty="0">
              <a:solidFill>
                <a:srgbClr val="FFFFCC"/>
              </a:solidFill>
              <a:latin typeface="Georgia"/>
              <a:cs typeface="Georgia"/>
            </a:endParaRPr>
          </a:p>
        </p:txBody>
      </p:sp>
      <p:pic>
        <p:nvPicPr>
          <p:cNvPr id="36" name="Immagin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38312" y="6881100"/>
            <a:ext cx="2895600" cy="67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7" grpId="0" animBg="1"/>
      <p:bldP spid="32" grpId="0" animBg="1"/>
      <p:bldP spid="33" grpId="0" animBg="1"/>
      <p:bldP spid="34" grpId="0" animBg="1"/>
      <p:bldP spid="38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84080"/>
            <a:ext cx="10693400" cy="58553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"/>
          <p:cNvSpPr/>
          <p:nvPr/>
        </p:nvSpPr>
        <p:spPr>
          <a:xfrm>
            <a:off x="20806" y="52636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"/>
          <p:cNvSpPr/>
          <p:nvPr/>
        </p:nvSpPr>
        <p:spPr>
          <a:xfrm rot="10800000">
            <a:off x="0" y="6750050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A216D63-7C11-4CE3-835F-0706E85B787C}"/>
              </a:ext>
            </a:extLst>
          </p:cNvPr>
          <p:cNvSpPr txBox="1"/>
          <p:nvPr/>
        </p:nvSpPr>
        <p:spPr>
          <a:xfrm>
            <a:off x="593439" y="2043443"/>
            <a:ext cx="28482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spc="175" dirty="0">
                <a:solidFill>
                  <a:srgbClr val="C14F43"/>
                </a:solidFill>
                <a:latin typeface="Bookman Old Style"/>
                <a:ea typeface="+mj-ea"/>
              </a:rPr>
              <a:t>MACHISMO</a:t>
            </a:r>
          </a:p>
          <a:p>
            <a:pPr algn="ctr"/>
            <a:endParaRPr lang="es-ES" sz="2400" spc="175" dirty="0">
              <a:solidFill>
                <a:srgbClr val="C14F43"/>
              </a:solidFill>
              <a:latin typeface="Bookman Old Style"/>
              <a:ea typeface="+mj-ea"/>
            </a:endParaRPr>
          </a:p>
          <a:p>
            <a:r>
              <a:rPr lang="es-ES" sz="1200" spc="175" dirty="0">
                <a:solidFill>
                  <a:srgbClr val="C14F43"/>
                </a:solidFill>
                <a:latin typeface="Bookman Old Style"/>
                <a:ea typeface="+mj-ea"/>
              </a:rPr>
              <a:t>-Es una forma de sexismo en la que se discrimina y menosprecia a la mujer considerándola inferior al hombre. </a:t>
            </a:r>
          </a:p>
          <a:p>
            <a:r>
              <a:rPr lang="es-ES" sz="1200" spc="175" dirty="0">
                <a:solidFill>
                  <a:srgbClr val="C14F43"/>
                </a:solidFill>
                <a:latin typeface="Bookman Old Style"/>
                <a:ea typeface="+mj-ea"/>
              </a:rPr>
              <a:t>-El machismo está fundado en ideas preconcebidas y estereotipos, fuertemente influenciados por el entorno social.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7BF7118D-F23F-43CF-ABB0-B4FB80029D60}"/>
              </a:ext>
            </a:extLst>
          </p:cNvPr>
          <p:cNvCxnSpPr/>
          <p:nvPr/>
        </p:nvCxnSpPr>
        <p:spPr>
          <a:xfrm>
            <a:off x="3746500" y="2101850"/>
            <a:ext cx="0" cy="27432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88DCCBF5-724B-4433-ABF0-D119B21746B5}"/>
              </a:ext>
            </a:extLst>
          </p:cNvPr>
          <p:cNvCxnSpPr/>
          <p:nvPr/>
        </p:nvCxnSpPr>
        <p:spPr>
          <a:xfrm>
            <a:off x="7175500" y="2043443"/>
            <a:ext cx="0" cy="27432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D0DE021-172E-4AB2-8AB8-69A6FA704887}"/>
              </a:ext>
            </a:extLst>
          </p:cNvPr>
          <p:cNvSpPr txBox="1"/>
          <p:nvPr/>
        </p:nvSpPr>
        <p:spPr>
          <a:xfrm>
            <a:off x="4339940" y="204344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spc="175">
                <a:solidFill>
                  <a:srgbClr val="C14F43"/>
                </a:solidFill>
                <a:latin typeface="Bookman Old Style"/>
                <a:ea typeface="+mj-ea"/>
              </a:rPr>
              <a:t>FEMINISMO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C84B9A9-7058-4CEB-939B-332D9EB826AC}"/>
              </a:ext>
            </a:extLst>
          </p:cNvPr>
          <p:cNvSpPr txBox="1"/>
          <p:nvPr/>
        </p:nvSpPr>
        <p:spPr>
          <a:xfrm>
            <a:off x="7569469" y="2003787"/>
            <a:ext cx="284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spc="175">
                <a:solidFill>
                  <a:srgbClr val="C14F43"/>
                </a:solidFill>
                <a:latin typeface="Bookman Old Style"/>
                <a:ea typeface="+mj-ea"/>
              </a:rPr>
              <a:t>HEMBRISMO</a:t>
            </a:r>
          </a:p>
        </p:txBody>
      </p:sp>
      <p:pic>
        <p:nvPicPr>
          <p:cNvPr id="31" name="Imagen 30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DCFD9A-246B-487F-98E4-CCDF5F8AB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8223" y="5250258"/>
            <a:ext cx="2762530" cy="2149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0A2D25D3-56F9-4FD3-852F-0B967434545F}"/>
              </a:ext>
            </a:extLst>
          </p:cNvPr>
          <p:cNvSpPr txBox="1"/>
          <p:nvPr/>
        </p:nvSpPr>
        <p:spPr>
          <a:xfrm>
            <a:off x="4089412" y="2624585"/>
            <a:ext cx="274317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200" spc="175">
                <a:solidFill>
                  <a:srgbClr val="C14F43"/>
                </a:solidFill>
                <a:latin typeface="Bookman Old Style"/>
                <a:ea typeface="+mj-ea"/>
              </a:rPr>
              <a:t>-Es un movimiento social que exige la igualdad de derechos de las mujeres frente a los hombres. </a:t>
            </a:r>
          </a:p>
          <a:p>
            <a:r>
              <a:rPr lang="es-ES" sz="1200" spc="175">
                <a:solidFill>
                  <a:srgbClr val="C14F43"/>
                </a:solidFill>
                <a:latin typeface="Bookman Old Style"/>
                <a:ea typeface="+mj-ea"/>
              </a:rPr>
              <a:t>-Actualmente, se constituye como una corriente de pensamiento que aglutina un conjunto de movimientos e ideologías, tanto políticas como culturales y económicas.</a:t>
            </a:r>
            <a:endParaRPr lang="es-ES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6F8AC08F-B7FB-455B-BF7C-269419A549CE}"/>
              </a:ext>
            </a:extLst>
          </p:cNvPr>
          <p:cNvSpPr txBox="1"/>
          <p:nvPr/>
        </p:nvSpPr>
        <p:spPr>
          <a:xfrm>
            <a:off x="7407349" y="2743069"/>
            <a:ext cx="2854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spc="175">
                <a:solidFill>
                  <a:srgbClr val="C14F43"/>
                </a:solidFill>
                <a:latin typeface="Bookman Old Style"/>
                <a:ea typeface="+mj-ea"/>
              </a:rPr>
              <a:t>-El concepto de hembrismo puede referirse a cierta actitud de desprecio hacia el hombre, a la discriminación sexual hacia el varón, o a la idea de la superioridad de la mujer sobre el hombre en todos los ámbitos de la vida.</a:t>
            </a: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FDBCC8E6-A310-4002-A7F7-2F5F23F31F5F}"/>
              </a:ext>
            </a:extLst>
          </p:cNvPr>
          <p:cNvSpPr txBox="1"/>
          <p:nvPr/>
        </p:nvSpPr>
        <p:spPr>
          <a:xfrm>
            <a:off x="7569468" y="1985150"/>
            <a:ext cx="284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strike="sngStrike" spc="175">
                <a:solidFill>
                  <a:srgbClr val="C14F43"/>
                </a:solidFill>
                <a:latin typeface="Bookman Old Style"/>
                <a:ea typeface="+mj-ea"/>
              </a:rPr>
              <a:t>¿                  ?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6A095BB-4CED-4FF8-B4D7-1FBF79DE5D9C}"/>
              </a:ext>
            </a:extLst>
          </p:cNvPr>
          <p:cNvSpPr txBox="1"/>
          <p:nvPr/>
        </p:nvSpPr>
        <p:spPr>
          <a:xfrm>
            <a:off x="7470776" y="2623738"/>
            <a:ext cx="285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2D973568-0DF0-408A-B859-554DEB14D461}"/>
              </a:ext>
            </a:extLst>
          </p:cNvPr>
          <p:cNvSpPr/>
          <p:nvPr/>
        </p:nvSpPr>
        <p:spPr>
          <a:xfrm>
            <a:off x="7458087" y="2505108"/>
            <a:ext cx="3010352" cy="24860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800" b="1" spc="175">
                <a:solidFill>
                  <a:srgbClr val="C14F43"/>
                </a:solidFill>
                <a:latin typeface="Bookman Old Style"/>
                <a:ea typeface="+mj-ea"/>
              </a:rPr>
              <a:t>NO EXISTEN EJEMPLOS DE SOCIEDADES, SOLO CREENCIAS INDIVIDUALES Y TEORÍAS</a:t>
            </a:r>
            <a:endParaRPr lang="es-ES" sz="2800" b="1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AFD9F80C-6D1A-41E9-932D-F77AEB0DA7CA}"/>
              </a:ext>
            </a:extLst>
          </p:cNvPr>
          <p:cNvSpPr/>
          <p:nvPr/>
        </p:nvSpPr>
        <p:spPr>
          <a:xfrm>
            <a:off x="510959" y="2500806"/>
            <a:ext cx="3010352" cy="24860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b="1" spc="175">
                <a:solidFill>
                  <a:srgbClr val="C14F43"/>
                </a:solidFill>
                <a:latin typeface="Bookman Old Style"/>
                <a:ea typeface="+mj-ea"/>
              </a:rPr>
              <a:t>CONSTRUIDO A TRAVÉS DE LA POLARIZACIÓN DE ROLES Y ESTEREOTIPOS QUE DEFINEN MASCULINO Y FEMENINO</a:t>
            </a:r>
            <a:endParaRPr lang="es-ES" b="1" spc="175">
              <a:solidFill>
                <a:srgbClr val="C14F43"/>
              </a:solidFill>
              <a:latin typeface="Bookman Old Style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25B42989-C2E7-42EA-8912-CC3FC4EE296E}"/>
              </a:ext>
            </a:extLst>
          </p:cNvPr>
          <p:cNvSpPr/>
          <p:nvPr/>
        </p:nvSpPr>
        <p:spPr>
          <a:xfrm>
            <a:off x="4051307" y="2500806"/>
            <a:ext cx="3010352" cy="24860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3200" b="1" spc="175">
              <a:solidFill>
                <a:srgbClr val="C14F43"/>
              </a:solidFill>
              <a:latin typeface="Bookman Old Style"/>
              <a:ea typeface="+mj-ea"/>
            </a:endParaRPr>
          </a:p>
          <a:p>
            <a:pPr algn="ctr"/>
            <a:r>
              <a:rPr lang="es-ES" sz="3200" b="1" spc="175">
                <a:solidFill>
                  <a:srgbClr val="C14F43"/>
                </a:solidFill>
                <a:latin typeface="Bookman Old Style"/>
                <a:ea typeface="+mj-ea"/>
              </a:rPr>
              <a:t>IGUALDAD</a:t>
            </a:r>
          </a:p>
          <a:p>
            <a:pPr algn="ctr"/>
            <a:endParaRPr lang="es-ES" sz="2800" b="1"/>
          </a:p>
        </p:txBody>
      </p:sp>
      <p:pic>
        <p:nvPicPr>
          <p:cNvPr id="18" name="Immagin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97800" y="6964732"/>
            <a:ext cx="2537047" cy="5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64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0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1650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5700" y="806450"/>
            <a:ext cx="7772400" cy="680571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algn="ctr">
              <a:lnSpc>
                <a:spcPct val="102099"/>
              </a:lnSpc>
              <a:spcBef>
                <a:spcPts val="20"/>
              </a:spcBef>
            </a:pPr>
            <a:r>
              <a:rPr lang="es-ES" sz="4550" spc="175"/>
              <a:t>¿Qué es el machismo?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79700" y="2406650"/>
            <a:ext cx="7467600" cy="48216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4930" algn="just">
              <a:lnSpc>
                <a:spcPct val="150000"/>
              </a:lnSpc>
              <a:spcBef>
                <a:spcPts val="90"/>
              </a:spcBef>
              <a:buFont typeface="Wingdings" pitchFamily="2" charset="2"/>
              <a:buChar char="§"/>
            </a:pPr>
            <a:endParaRPr lang="es-ES" sz="1600" spc="-5" dirty="0">
              <a:solidFill>
                <a:srgbClr val="C14F43"/>
              </a:solidFill>
              <a:latin typeface="Arial Unicode MS"/>
              <a:cs typeface="Arial Unicode MS"/>
            </a:endParaRPr>
          </a:p>
          <a:p>
            <a:pPr marL="12700" marR="74930" algn="just">
              <a:lnSpc>
                <a:spcPct val="150000"/>
              </a:lnSpc>
              <a:spcBef>
                <a:spcPts val="90"/>
              </a:spcBef>
              <a:buFont typeface="Wingdings" pitchFamily="2" charset="2"/>
              <a:buChar char="§"/>
            </a:pPr>
            <a:r>
              <a:rPr lang="es-ES" sz="1600" spc="-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 </a:t>
            </a:r>
            <a:r>
              <a:rPr lang="es-ES" sz="1600" b="1" spc="-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Machismo hostil: </a:t>
            </a:r>
            <a:r>
              <a:rPr lang="es-ES" sz="1600" spc="-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basado en la creencia de que es justo que los hombres tengan más poder que las mujeres y en el temor de que las mujeres puedan usurpar su lugar. Las creencias hostiles suelen dirigirse a las mujeres que dudan de la superioridad de los hombres.</a:t>
            </a:r>
          </a:p>
          <a:p>
            <a:pPr marL="12700" marR="74930" algn="just">
              <a:lnSpc>
                <a:spcPct val="150000"/>
              </a:lnSpc>
              <a:spcBef>
                <a:spcPts val="90"/>
              </a:spcBef>
              <a:buFont typeface="Wingdings" pitchFamily="2" charset="2"/>
              <a:buChar char="§"/>
            </a:pPr>
            <a:r>
              <a:rPr lang="es-ES" sz="1600" spc="-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 </a:t>
            </a:r>
            <a:r>
              <a:rPr lang="es-ES" sz="1600" b="1" spc="-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Machismo benévolo: </a:t>
            </a:r>
            <a:r>
              <a:rPr lang="es-ES" sz="1600" spc="-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basado en la creencia de que los hombres tienen el deber de proteger a las mujeres y deben limitar su libertad con la excusa de cuidar de su bienestar (esto último es a menudo aceptado por las propias mujeres, que se sienten halagadas por ello). Las creencias benevolentes se asocian a las mujeres que suelen asumir los roles de género tradicionales.  </a:t>
            </a:r>
            <a:endParaRPr lang="es-ES" sz="1150" dirty="0">
              <a:latin typeface="Bookman Old Style" pitchFamily="18" charset="0"/>
              <a:cs typeface="Arial Unicode MS"/>
            </a:endParaRPr>
          </a:p>
          <a:p>
            <a:pPr marL="12700" marR="74930" algn="just">
              <a:lnSpc>
                <a:spcPct val="150000"/>
              </a:lnSpc>
              <a:spcBef>
                <a:spcPts val="90"/>
              </a:spcBef>
              <a:buFont typeface="Wingdings" pitchFamily="2" charset="2"/>
              <a:buChar char="§"/>
            </a:pPr>
            <a:endParaRPr lang="es-ES" sz="1600" spc="-5" dirty="0">
              <a:solidFill>
                <a:srgbClr val="C14F43"/>
              </a:solidFill>
              <a:latin typeface="Arial Unicode MS"/>
              <a:cs typeface="Arial Unicode MS"/>
            </a:endParaRPr>
          </a:p>
          <a:p>
            <a:pPr marL="12700" marR="74930" algn="just">
              <a:lnSpc>
                <a:spcPct val="150000"/>
              </a:lnSpc>
              <a:spcBef>
                <a:spcPts val="90"/>
              </a:spcBef>
              <a:buFont typeface="Wingdings" pitchFamily="2" charset="2"/>
              <a:buChar char="§"/>
            </a:pPr>
            <a:endParaRPr lang="es-ES" sz="1600" spc="-5" dirty="0">
              <a:solidFill>
                <a:srgbClr val="C14F43"/>
              </a:solidFill>
              <a:latin typeface="Arial Unicode MS"/>
              <a:cs typeface="Arial Unicode MS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0" y="0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7 CuadroTexto"/>
          <p:cNvSpPr txBox="1"/>
          <p:nvPr/>
        </p:nvSpPr>
        <p:spPr>
          <a:xfrm>
            <a:off x="463904" y="1720850"/>
            <a:ext cx="998819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 spc="-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MACHISMO = </a:t>
            </a:r>
            <a:r>
              <a:rPr lang="es-ES" sz="1600" b="1" spc="-5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discriminación, devaluación, burla, mercantilización del género femenino</a:t>
            </a:r>
            <a:endParaRPr lang="es-ES" b="1" spc="-5" dirty="0">
              <a:solidFill>
                <a:srgbClr val="C14F43"/>
              </a:solidFill>
              <a:latin typeface="Bookman Old Style" pitchFamily="18" charset="0"/>
              <a:ea typeface="Arial Unicode MS"/>
              <a:cs typeface="Arial Unicode MS"/>
            </a:endParaRPr>
          </a:p>
          <a:p>
            <a:endParaRPr lang="es-ES" dirty="0">
              <a:latin typeface="Bookman Old Style" pitchFamily="18" charset="0"/>
            </a:endParaRPr>
          </a:p>
        </p:txBody>
      </p:sp>
      <p:cxnSp>
        <p:nvCxnSpPr>
          <p:cNvPr id="13" name="12 Conector recto de flecha"/>
          <p:cNvCxnSpPr>
            <a:cxnSpLocks/>
          </p:cNvCxnSpPr>
          <p:nvPr/>
        </p:nvCxnSpPr>
        <p:spPr>
          <a:xfrm flipV="1">
            <a:off x="235006" y="2178050"/>
            <a:ext cx="9981603" cy="15677"/>
          </a:xfrm>
          <a:prstGeom prst="straightConnector1">
            <a:avLst/>
          </a:prstGeom>
          <a:ln w="38100">
            <a:solidFill>
              <a:schemeClr val="accent2"/>
            </a:solidFill>
            <a:prstDash val="dash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17 Imagen" descr="simbol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700" y="3168650"/>
            <a:ext cx="1981201" cy="1546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1865" y="6881100"/>
            <a:ext cx="2895600" cy="675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30250"/>
            <a:ext cx="10693400" cy="60839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60824" y="1002620"/>
            <a:ext cx="8458200" cy="14446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1615" marR="5080" indent="-209550" algn="ctr">
              <a:lnSpc>
                <a:spcPct val="100000"/>
              </a:lnSpc>
              <a:spcBef>
                <a:spcPts val="105"/>
              </a:spcBef>
            </a:pPr>
            <a:r>
              <a:rPr lang="es-ES" sz="4650" spc="-45" dirty="0">
                <a:solidFill>
                  <a:srgbClr val="C14F43"/>
                </a:solidFill>
                <a:latin typeface="Bookman Old Style" pitchFamily="18" charset="0"/>
                <a:cs typeface="Verdana"/>
              </a:rPr>
              <a:t>¿Qué es la violencia de género (VBG)?</a:t>
            </a:r>
            <a:endParaRPr sz="650" dirty="0">
              <a:latin typeface="Bookman Old Style" pitchFamily="18" charset="0"/>
              <a:cs typeface="Times New Roman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0" y="806450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700" y="1035050"/>
            <a:ext cx="133667" cy="133667"/>
          </a:xfrm>
          <a:prstGeom prst="rect">
            <a:avLst/>
          </a:prstGeom>
        </p:spPr>
      </p:pic>
      <p:pic>
        <p:nvPicPr>
          <p:cNvPr id="9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300" y="1035050"/>
            <a:ext cx="133667" cy="133667"/>
          </a:xfrm>
          <a:prstGeom prst="rect">
            <a:avLst/>
          </a:prstGeom>
        </p:spPr>
      </p:pic>
      <p:pic>
        <p:nvPicPr>
          <p:cNvPr id="10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900" y="1035050"/>
            <a:ext cx="133667" cy="133667"/>
          </a:xfrm>
          <a:prstGeom prst="rect">
            <a:avLst/>
          </a:prstGeom>
        </p:spPr>
      </p:pic>
      <p:sp>
        <p:nvSpPr>
          <p:cNvPr id="11" name="object 8"/>
          <p:cNvSpPr/>
          <p:nvPr/>
        </p:nvSpPr>
        <p:spPr>
          <a:xfrm>
            <a:off x="5868751" y="3057697"/>
            <a:ext cx="4547105" cy="2685717"/>
          </a:xfrm>
          <a:custGeom>
            <a:avLst/>
            <a:gdLst/>
            <a:ahLst/>
            <a:cxnLst/>
            <a:rect l="l" t="t" r="r" b="b"/>
            <a:pathLst>
              <a:path w="2744470" h="2406015">
                <a:moveTo>
                  <a:pt x="2744235" y="1581150"/>
                </a:moveTo>
                <a:lnTo>
                  <a:pt x="2744235" y="143789"/>
                </a:lnTo>
                <a:lnTo>
                  <a:pt x="2736922" y="98282"/>
                </a:lnTo>
                <a:lnTo>
                  <a:pt x="2716547" y="58803"/>
                </a:lnTo>
                <a:lnTo>
                  <a:pt x="2685448" y="27699"/>
                </a:lnTo>
                <a:lnTo>
                  <a:pt x="2645967" y="7315"/>
                </a:lnTo>
                <a:lnTo>
                  <a:pt x="2600445" y="0"/>
                </a:lnTo>
                <a:lnTo>
                  <a:pt x="143788" y="0"/>
                </a:lnTo>
                <a:lnTo>
                  <a:pt x="98268" y="7315"/>
                </a:lnTo>
                <a:lnTo>
                  <a:pt x="58788" y="27699"/>
                </a:lnTo>
                <a:lnTo>
                  <a:pt x="27689" y="58803"/>
                </a:lnTo>
                <a:lnTo>
                  <a:pt x="7312" y="98282"/>
                </a:lnTo>
                <a:lnTo>
                  <a:pt x="0" y="143789"/>
                </a:lnTo>
                <a:lnTo>
                  <a:pt x="0" y="1581150"/>
                </a:lnTo>
                <a:lnTo>
                  <a:pt x="7312" y="1626662"/>
                </a:lnTo>
                <a:lnTo>
                  <a:pt x="27689" y="1666141"/>
                </a:lnTo>
                <a:lnTo>
                  <a:pt x="58788" y="1697244"/>
                </a:lnTo>
                <a:lnTo>
                  <a:pt x="98268" y="1717624"/>
                </a:lnTo>
                <a:lnTo>
                  <a:pt x="143788" y="1724939"/>
                </a:lnTo>
                <a:lnTo>
                  <a:pt x="548298" y="1724939"/>
                </a:lnTo>
                <a:lnTo>
                  <a:pt x="548298" y="2240409"/>
                </a:lnTo>
                <a:lnTo>
                  <a:pt x="1245330" y="1724939"/>
                </a:lnTo>
                <a:lnTo>
                  <a:pt x="2600445" y="1724939"/>
                </a:lnTo>
                <a:lnTo>
                  <a:pt x="2645967" y="1717624"/>
                </a:lnTo>
                <a:lnTo>
                  <a:pt x="2685448" y="1697244"/>
                </a:lnTo>
                <a:lnTo>
                  <a:pt x="2716547" y="1666141"/>
                </a:lnTo>
                <a:lnTo>
                  <a:pt x="2736922" y="1626662"/>
                </a:lnTo>
                <a:lnTo>
                  <a:pt x="2744235" y="1581150"/>
                </a:lnTo>
                <a:close/>
              </a:path>
              <a:path w="2744470" h="2406015">
                <a:moveTo>
                  <a:pt x="548298" y="2240409"/>
                </a:moveTo>
                <a:lnTo>
                  <a:pt x="548298" y="1724939"/>
                </a:lnTo>
                <a:lnTo>
                  <a:pt x="324361" y="2406015"/>
                </a:lnTo>
                <a:lnTo>
                  <a:pt x="548298" y="224040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 lang="es-ES" sz="1800" spc="-35" dirty="0">
              <a:solidFill>
                <a:srgbClr val="C14F43"/>
              </a:solidFill>
              <a:latin typeface="Bookman Old Style" pitchFamily="18" charset="0"/>
              <a:cs typeface="Arial Unicode MS"/>
            </a:endParaRPr>
          </a:p>
          <a:p>
            <a:pPr algn="ctr"/>
            <a:r>
              <a:rPr lang="es-ES" sz="1800" spc="-35" dirty="0">
                <a:solidFill>
                  <a:schemeClr val="bg1"/>
                </a:solidFill>
                <a:latin typeface="Bookman Old Style" pitchFamily="18" charset="0"/>
                <a:cs typeface="Arial Unicode MS"/>
              </a:rPr>
              <a:t>La violencia de género es aquella que se ejerce sobre las mujeres por parte de quienes estén o hayan estado ligados a ellas por relaciones de afectividad </a:t>
            </a:r>
          </a:p>
          <a:p>
            <a:pPr algn="ctr"/>
            <a:r>
              <a:rPr lang="es-ES" sz="1800" spc="-35" dirty="0">
                <a:solidFill>
                  <a:schemeClr val="bg1"/>
                </a:solidFill>
                <a:latin typeface="Bookman Old Style" pitchFamily="18" charset="0"/>
                <a:cs typeface="Arial Unicode MS"/>
              </a:rPr>
              <a:t>(parejas o ex-parejas).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xmlns="" id="{7244F07F-769A-4F1A-A1B2-5E10B7595B68}"/>
              </a:ext>
            </a:extLst>
          </p:cNvPr>
          <p:cNvSpPr/>
          <p:nvPr/>
        </p:nvSpPr>
        <p:spPr>
          <a:xfrm rot="10800000">
            <a:off x="0" y="6814185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xmlns="" id="{89934A72-9828-47EB-9951-550B612F3EB7}"/>
              </a:ext>
            </a:extLst>
          </p:cNvPr>
          <p:cNvSpPr/>
          <p:nvPr/>
        </p:nvSpPr>
        <p:spPr>
          <a:xfrm>
            <a:off x="0" y="6348328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Imagen 20" descr="Imagen que contiene tocado, casco, sombrero&#10;&#10;Descripción generada automáticamente">
            <a:extLst>
              <a:ext uri="{FF2B5EF4-FFF2-40B4-BE49-F238E27FC236}">
                <a16:creationId xmlns:a16="http://schemas.microsoft.com/office/drawing/2014/main" xmlns="" id="{5843C0C2-D59F-40E2-B425-C15B66CF2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852" y="4708711"/>
            <a:ext cx="1782106" cy="187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DEFDFE4D-054A-4178-93F9-B2F6F56B3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520" y="2956458"/>
            <a:ext cx="1274562" cy="187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268C8A7D-6971-4588-A0C5-89A2259FE1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85" y="4735178"/>
            <a:ext cx="1274522" cy="192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11" descr="Imagen que contiene camiseta&#10;&#10;Descripción generada automáticamente">
            <a:extLst>
              <a:ext uri="{FF2B5EF4-FFF2-40B4-BE49-F238E27FC236}">
                <a16:creationId xmlns:a16="http://schemas.microsoft.com/office/drawing/2014/main" xmlns="" id="{201FAED9-0212-4F26-8672-637733FFAC8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27183" y="4810313"/>
            <a:ext cx="1375738" cy="1836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3" descr="Imagen que contiene cuarto, señal&#10;&#10;Descripción generada automáticamente">
            <a:extLst>
              <a:ext uri="{FF2B5EF4-FFF2-40B4-BE49-F238E27FC236}">
                <a16:creationId xmlns:a16="http://schemas.microsoft.com/office/drawing/2014/main" xmlns="" id="{F2BC34A1-9E5B-4BD9-9D2C-89702A3843F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98989" y="2938619"/>
            <a:ext cx="1343355" cy="191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97800" y="0"/>
            <a:ext cx="2895600" cy="6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843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9617"/>
            <a:ext cx="10693400" cy="60839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7267" y="953165"/>
            <a:ext cx="8458200" cy="7290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1615" marR="5080" indent="-209550" algn="ctr">
              <a:lnSpc>
                <a:spcPct val="100000"/>
              </a:lnSpc>
              <a:spcBef>
                <a:spcPts val="105"/>
              </a:spcBef>
            </a:pPr>
            <a:r>
              <a:rPr lang="es-ES" sz="4650" spc="-45" dirty="0">
                <a:solidFill>
                  <a:srgbClr val="C14F43"/>
                </a:solidFill>
                <a:latin typeface="Bookman Old Style" pitchFamily="18" charset="0"/>
              </a:rPr>
              <a:t>Causas</a:t>
            </a:r>
            <a:endParaRPr sz="4650" spc="-45" dirty="0">
              <a:solidFill>
                <a:srgbClr val="C14F43"/>
              </a:solidFill>
              <a:latin typeface="Bookman Old Style" pitchFamily="18" charset="0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0" y="806450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xmlns="" id="{7244F07F-769A-4F1A-A1B2-5E10B7595B68}"/>
              </a:ext>
            </a:extLst>
          </p:cNvPr>
          <p:cNvSpPr/>
          <p:nvPr/>
        </p:nvSpPr>
        <p:spPr>
          <a:xfrm rot="10800000">
            <a:off x="0" y="6814185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xmlns="" id="{89934A72-9828-47EB-9951-550B612F3EB7}"/>
              </a:ext>
            </a:extLst>
          </p:cNvPr>
          <p:cNvSpPr/>
          <p:nvPr/>
        </p:nvSpPr>
        <p:spPr>
          <a:xfrm>
            <a:off x="0" y="6348328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n 11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ECEAD368-4E71-4840-87F8-1B984E5468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760" y="1318741"/>
            <a:ext cx="1455303" cy="1876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xmlns="" id="{65CA4F49-98D0-4989-AC19-DA70291B3869}"/>
              </a:ext>
            </a:extLst>
          </p:cNvPr>
          <p:cNvSpPr txBox="1"/>
          <p:nvPr/>
        </p:nvSpPr>
        <p:spPr>
          <a:xfrm>
            <a:off x="4127499" y="2459940"/>
            <a:ext cx="6377467" cy="235962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42900" indent="-342900" algn="l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es-ES" sz="2000" spc="-45" dirty="0">
                <a:solidFill>
                  <a:srgbClr val="C14F43"/>
                </a:solidFill>
                <a:latin typeface="Bookman Old Style" pitchFamily="18" charset="0"/>
              </a:rPr>
              <a:t>Culturales </a:t>
            </a:r>
          </a:p>
          <a:p>
            <a:pPr marL="342900" indent="-342900" algn="l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es-ES" sz="2000" spc="-45" dirty="0">
                <a:solidFill>
                  <a:srgbClr val="C14F43"/>
                </a:solidFill>
                <a:latin typeface="Bookman Old Style" pitchFamily="18" charset="0"/>
              </a:rPr>
              <a:t>Micro-culturales específicas</a:t>
            </a:r>
          </a:p>
          <a:p>
            <a:pPr marL="342900" indent="-342900" algn="l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es-ES" sz="2000" spc="-45" dirty="0">
                <a:solidFill>
                  <a:srgbClr val="C14F43"/>
                </a:solidFill>
                <a:latin typeface="Bookman Old Style" pitchFamily="18" charset="0"/>
              </a:rPr>
              <a:t>Legales</a:t>
            </a:r>
          </a:p>
          <a:p>
            <a:pPr marL="342900" indent="-342900" algn="l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es-ES" sz="2000" spc="-45" dirty="0">
                <a:solidFill>
                  <a:srgbClr val="C14F43"/>
                </a:solidFill>
                <a:latin typeface="Bookman Old Style" pitchFamily="18" charset="0"/>
              </a:rPr>
              <a:t>Factores idiosincráticos específicos permanentes</a:t>
            </a:r>
          </a:p>
          <a:p>
            <a:pPr marL="342900" indent="-342900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es-ES" sz="2000" spc="-45" dirty="0">
                <a:solidFill>
                  <a:srgbClr val="C14F43"/>
                </a:solidFill>
                <a:latin typeface="Bookman Old Style" pitchFamily="18" charset="0"/>
              </a:rPr>
              <a:t>Factores idiosincráticos específicos temporales</a:t>
            </a:r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xmlns="" id="{8B7C4981-625C-4AD3-8BB2-3F1945A0A6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730" y="3686217"/>
            <a:ext cx="1486633" cy="211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2" descr="Imagen que contiene cuarto&#10;&#10;Descripción generada automáticamente">
            <a:extLst>
              <a:ext uri="{FF2B5EF4-FFF2-40B4-BE49-F238E27FC236}">
                <a16:creationId xmlns:a16="http://schemas.microsoft.com/office/drawing/2014/main" xmlns="" id="{CD4D1D82-0353-41C9-8793-719075021A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2124" y="2369169"/>
            <a:ext cx="1369522" cy="196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3" descr="Imagen que contiene camiseta&#10;&#10;Descripción generada automáticamente">
            <a:extLst>
              <a:ext uri="{FF2B5EF4-FFF2-40B4-BE49-F238E27FC236}">
                <a16:creationId xmlns:a16="http://schemas.microsoft.com/office/drawing/2014/main" xmlns="" id="{6D78A498-D4F8-4CF3-810F-BD9492055CE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5907" y="4879478"/>
            <a:ext cx="1381955" cy="1906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xmlns="" id="{7244F07F-769A-4F1A-A1B2-5E10B7595B68}"/>
              </a:ext>
            </a:extLst>
          </p:cNvPr>
          <p:cNvSpPr/>
          <p:nvPr/>
        </p:nvSpPr>
        <p:spPr>
          <a:xfrm rot="10800000">
            <a:off x="0" y="357967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Immagin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63883" y="7029955"/>
            <a:ext cx="2257423" cy="5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597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29574"/>
            <a:ext cx="10693400" cy="6052543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1337954"/>
            <a:ext cx="8458200" cy="7290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1615" marR="5080" indent="-209550" algn="ctr">
              <a:lnSpc>
                <a:spcPct val="100000"/>
              </a:lnSpc>
              <a:spcBef>
                <a:spcPts val="105"/>
              </a:spcBef>
            </a:pPr>
            <a:r>
              <a:rPr lang="es-ES" sz="4650" spc="-45" dirty="0">
                <a:solidFill>
                  <a:srgbClr val="C14F43"/>
                </a:solidFill>
                <a:latin typeface="Bookman Old Style" pitchFamily="18" charset="0"/>
              </a:rPr>
              <a:t>Consecuencias</a:t>
            </a:r>
            <a:endParaRPr sz="4650" spc="-45" dirty="0">
              <a:solidFill>
                <a:srgbClr val="C14F43"/>
              </a:solidFill>
              <a:latin typeface="Bookman Old Style" pitchFamily="18" charset="0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0" y="806450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300" y="1035050"/>
            <a:ext cx="133667" cy="133667"/>
          </a:xfrm>
          <a:prstGeom prst="rect">
            <a:avLst/>
          </a:prstGeom>
        </p:spPr>
      </p:pic>
      <p:pic>
        <p:nvPicPr>
          <p:cNvPr id="10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900" y="1035050"/>
            <a:ext cx="133667" cy="133667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xmlns="" id="{7244F07F-769A-4F1A-A1B2-5E10B7595B68}"/>
              </a:ext>
            </a:extLst>
          </p:cNvPr>
          <p:cNvSpPr/>
          <p:nvPr/>
        </p:nvSpPr>
        <p:spPr>
          <a:xfrm rot="10800000">
            <a:off x="0" y="808240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xmlns="" id="{89934A72-9828-47EB-9951-550B612F3EB7}"/>
              </a:ext>
            </a:extLst>
          </p:cNvPr>
          <p:cNvSpPr/>
          <p:nvPr/>
        </p:nvSpPr>
        <p:spPr>
          <a:xfrm>
            <a:off x="0" y="6348328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xmlns="" id="{65CA4F49-98D0-4989-AC19-DA70291B3869}"/>
              </a:ext>
            </a:extLst>
          </p:cNvPr>
          <p:cNvSpPr txBox="1"/>
          <p:nvPr/>
        </p:nvSpPr>
        <p:spPr>
          <a:xfrm>
            <a:off x="393700" y="2477645"/>
            <a:ext cx="10299700" cy="3929281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42900" indent="-342900" algn="l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Miedo 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(Prefiero no tener relaciones para que no me vuelva a pasar)</a:t>
            </a:r>
          </a:p>
          <a:p>
            <a:pPr marL="342900" indent="-342900" algn="l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Desconfianza (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¿Me dirá esto para manipularme? ¿Puedo fiarme de él?</a:t>
            </a: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)</a:t>
            </a:r>
          </a:p>
          <a:p>
            <a:pPr marL="342900" indent="-342900" algn="l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Enfado, rabia 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(¿Cómo puede ser que aguantase algo así? )</a:t>
            </a:r>
          </a:p>
          <a:p>
            <a:pPr marL="342900" indent="-342900" algn="l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Rechazo (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Los hombres son todos iguales, no quiero saber nada de ellos</a:t>
            </a: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)</a:t>
            </a:r>
          </a:p>
          <a:p>
            <a:pPr marL="342900" indent="-342900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Estigma social 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(¿Qué van a pensar de mí?)</a:t>
            </a:r>
          </a:p>
          <a:p>
            <a:pPr marL="342900" indent="-342900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Autoestima (¿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Cómo puede ser que le pasase a alguien como yo? ¿Cómo no me </a:t>
            </a:r>
            <a:r>
              <a:rPr lang="es-ES" i="1" spc="-45" dirty="0" err="1">
                <a:solidFill>
                  <a:srgbClr val="C14F43"/>
                </a:solidFill>
                <a:latin typeface="Bookman Old Style" pitchFamily="18" charset="0"/>
              </a:rPr>
              <a:t>dí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 cuenta? Quizá no sea tan fuerte como pensaba</a:t>
            </a: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)</a:t>
            </a:r>
          </a:p>
        </p:txBody>
      </p:sp>
      <p:pic>
        <p:nvPicPr>
          <p:cNvPr id="12" name="Imagen 11" descr="Imagen que contiene paraguas, sombrero&#10;&#10;Descripción generada automáticamente">
            <a:extLst>
              <a:ext uri="{FF2B5EF4-FFF2-40B4-BE49-F238E27FC236}">
                <a16:creationId xmlns:a16="http://schemas.microsoft.com/office/drawing/2014/main" xmlns="" id="{6A592FA5-DED5-4846-808D-2AB25EAFB2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5707" y="877510"/>
            <a:ext cx="1341588" cy="171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BB7BE15-2EC7-487A-A5EB-686CB5BE6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5361" y="877509"/>
            <a:ext cx="1400145" cy="171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7800" y="0"/>
            <a:ext cx="2895600" cy="6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6645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84080"/>
            <a:ext cx="10693400" cy="58553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"/>
          <p:cNvSpPr/>
          <p:nvPr/>
        </p:nvSpPr>
        <p:spPr>
          <a:xfrm>
            <a:off x="20806" y="52636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"/>
          <p:cNvSpPr/>
          <p:nvPr/>
        </p:nvSpPr>
        <p:spPr>
          <a:xfrm rot="10800000">
            <a:off x="0" y="6750050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6A095BB-4CED-4FF8-B4D7-1FBF79DE5D9C}"/>
              </a:ext>
            </a:extLst>
          </p:cNvPr>
          <p:cNvSpPr txBox="1"/>
          <p:nvPr/>
        </p:nvSpPr>
        <p:spPr>
          <a:xfrm>
            <a:off x="7470776" y="2623738"/>
            <a:ext cx="285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xmlns="" id="{E6A11482-1989-4E65-A345-658CC091C291}"/>
              </a:ext>
            </a:extLst>
          </p:cNvPr>
          <p:cNvSpPr txBox="1"/>
          <p:nvPr/>
        </p:nvSpPr>
        <p:spPr>
          <a:xfrm>
            <a:off x="724269" y="2471015"/>
            <a:ext cx="9600743" cy="448327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42900" indent="-342900" algn="just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Miedo 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(Si no soy un “hombre” no me van a respetar)</a:t>
            </a:r>
          </a:p>
          <a:p>
            <a:pPr marL="342900" indent="-342900" algn="just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Desconfianza 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(Si ella no confía en mí, yo nunca podré confiar en ella)</a:t>
            </a:r>
          </a:p>
          <a:p>
            <a:pPr marL="342900" indent="-342900" algn="just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Enfado, rabia 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(¿Por qué me tiene que tratar de forma injusta?)</a:t>
            </a:r>
          </a:p>
          <a:p>
            <a:pPr marL="342900" indent="-342900" algn="just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Rechazo 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(Todo el mundo está en mi contra, las mujeres y la ley)</a:t>
            </a:r>
          </a:p>
          <a:p>
            <a:pPr marL="342900" indent="-342900" algn="just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Estigma social 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(¿Qué van a pensar de mí?)</a:t>
            </a:r>
          </a:p>
          <a:p>
            <a:pPr marL="342900" indent="-342900" algn="just" fontAlgn="base">
              <a:lnSpc>
                <a:spcPct val="200000"/>
              </a:lnSpc>
              <a:buFont typeface="Wingdings" pitchFamily="2" charset="2"/>
              <a:buChar char="§"/>
            </a:pP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Autoestima </a:t>
            </a: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(¿Por qué me trata de manera injusta?, ¿Acaso no valgo lo suficiente?, </a:t>
            </a:r>
          </a:p>
          <a:p>
            <a:pPr marL="342900" indent="-342900" algn="just" fontAlgn="base">
              <a:lnSpc>
                <a:spcPct val="200000"/>
              </a:lnSpc>
            </a:pPr>
            <a:r>
              <a:rPr lang="es-ES" i="1" spc="-45" dirty="0">
                <a:solidFill>
                  <a:srgbClr val="C14F43"/>
                </a:solidFill>
                <a:latin typeface="Bookman Old Style" pitchFamily="18" charset="0"/>
              </a:rPr>
              <a:t>¿Soy mala persona?)</a:t>
            </a:r>
          </a:p>
          <a:p>
            <a:pPr marL="342900" indent="-342900" algn="l" fontAlgn="base">
              <a:buFontTx/>
              <a:buChar char="-"/>
            </a:pPr>
            <a:endParaRPr lang="es-ES" i="1" spc="-45" dirty="0">
              <a:solidFill>
                <a:srgbClr val="C14F43"/>
              </a:solidFill>
              <a:latin typeface="Verdana"/>
            </a:endParaRPr>
          </a:p>
          <a:p>
            <a:pPr marL="342900" indent="-342900" algn="l" fontAlgn="base">
              <a:buFontTx/>
              <a:buChar char="-"/>
            </a:pPr>
            <a:endParaRPr lang="es-ES" spc="-45" dirty="0">
              <a:solidFill>
                <a:srgbClr val="C14F43"/>
              </a:solidFill>
              <a:latin typeface="Verdana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xmlns="" id="{BAA76D72-0A00-43CF-9A53-094B6D39293A}"/>
              </a:ext>
            </a:extLst>
          </p:cNvPr>
          <p:cNvSpPr txBox="1"/>
          <p:nvPr/>
        </p:nvSpPr>
        <p:spPr>
          <a:xfrm>
            <a:off x="-987424" y="1156204"/>
            <a:ext cx="8458200" cy="7290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1615" marR="5080" indent="-209550" algn="ctr">
              <a:lnSpc>
                <a:spcPct val="100000"/>
              </a:lnSpc>
              <a:spcBef>
                <a:spcPts val="105"/>
              </a:spcBef>
            </a:pPr>
            <a:r>
              <a:rPr lang="es-ES" sz="4650" spc="-45" dirty="0">
                <a:solidFill>
                  <a:srgbClr val="C14F43"/>
                </a:solidFill>
                <a:latin typeface="Bookman Old Style" pitchFamily="18" charset="0"/>
              </a:rPr>
              <a:t>Consecuencias</a:t>
            </a:r>
            <a:endParaRPr sz="4650" spc="-45" dirty="0">
              <a:solidFill>
                <a:srgbClr val="C14F43"/>
              </a:solidFill>
              <a:latin typeface="Bookman Old Style" pitchFamily="18" charset="0"/>
            </a:endParaRPr>
          </a:p>
        </p:txBody>
      </p:sp>
      <p:pic>
        <p:nvPicPr>
          <p:cNvPr id="14" name="Imagen 13" descr="Imagen que contiene sombrero, paraguas&#10;&#10;Descripción generada automáticamente">
            <a:extLst>
              <a:ext uri="{FF2B5EF4-FFF2-40B4-BE49-F238E27FC236}">
                <a16:creationId xmlns:a16="http://schemas.microsoft.com/office/drawing/2014/main" xmlns="" id="{0A801039-B65C-49E6-BEF6-694EDC50D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0800" y="1156204"/>
            <a:ext cx="1578401" cy="186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B5F9918A-D96E-4B61-BD62-2021D2E17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8662" y="1156204"/>
            <a:ext cx="1334252" cy="186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42619" y="7056494"/>
            <a:ext cx="2143641" cy="50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4876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29574"/>
            <a:ext cx="10693400" cy="6052543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67436" y="166632"/>
            <a:ext cx="9862895" cy="124457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221615" marR="5080" indent="-209550" algn="ctr">
              <a:spcBef>
                <a:spcPts val="105"/>
              </a:spcBef>
            </a:pPr>
            <a:r>
              <a:rPr lang="es-ES" sz="4000" spc="-45" dirty="0">
                <a:solidFill>
                  <a:srgbClr val="C14F43"/>
                </a:solidFill>
                <a:latin typeface="Bookman Old Style" pitchFamily="18" charset="0"/>
              </a:rPr>
              <a:t>Cómo evitar que los estereotipos guíen nuestro pensamiento</a:t>
            </a:r>
            <a:endParaRPr sz="4000" spc="-45" dirty="0">
              <a:solidFill>
                <a:srgbClr val="C14F43"/>
              </a:solidFill>
              <a:latin typeface="Bookman Old Style" pitchFamily="18" charset="0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0" y="806450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059" y="971789"/>
            <a:ext cx="133667" cy="133667"/>
          </a:xfrm>
          <a:prstGeom prst="rect">
            <a:avLst/>
          </a:prstGeom>
        </p:spPr>
      </p:pic>
      <p:pic>
        <p:nvPicPr>
          <p:cNvPr id="9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658" y="971789"/>
            <a:ext cx="133667" cy="133667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xmlns="" id="{7244F07F-769A-4F1A-A1B2-5E10B7595B68}"/>
              </a:ext>
            </a:extLst>
          </p:cNvPr>
          <p:cNvSpPr/>
          <p:nvPr/>
        </p:nvSpPr>
        <p:spPr>
          <a:xfrm rot="10800000">
            <a:off x="0" y="787458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xmlns="" id="{89934A72-9828-47EB-9951-550B612F3EB7}"/>
              </a:ext>
            </a:extLst>
          </p:cNvPr>
          <p:cNvSpPr/>
          <p:nvPr/>
        </p:nvSpPr>
        <p:spPr>
          <a:xfrm>
            <a:off x="0" y="6348328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xmlns="" id="{65CA4F49-98D0-4989-AC19-DA70291B3869}"/>
              </a:ext>
            </a:extLst>
          </p:cNvPr>
          <p:cNvSpPr txBox="1"/>
          <p:nvPr/>
        </p:nvSpPr>
        <p:spPr>
          <a:xfrm>
            <a:off x="1064989" y="2304736"/>
            <a:ext cx="8793983" cy="78604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l" fontAlgn="base">
              <a:lnSpc>
                <a:spcPct val="200000"/>
              </a:lnSpc>
            </a:pPr>
            <a:r>
              <a:rPr lang="es-ES" sz="2400" spc="-45" dirty="0">
                <a:solidFill>
                  <a:srgbClr val="C14F43"/>
                </a:solidFill>
                <a:latin typeface="Bookman Old Style" pitchFamily="18" charset="0"/>
              </a:rPr>
              <a:t>Detectando</a:t>
            </a:r>
            <a:r>
              <a:rPr lang="es-ES" sz="2800" spc="-45" dirty="0">
                <a:solidFill>
                  <a:srgbClr val="C14F43"/>
                </a:solidFill>
                <a:latin typeface="Bookman Old Style" pitchFamily="18" charset="0"/>
              </a:rPr>
              <a:t> </a:t>
            </a: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(¿Pienso </a:t>
            </a:r>
            <a:r>
              <a:rPr lang="es-ES" b="1" u="sng" spc="-45" dirty="0">
                <a:solidFill>
                  <a:srgbClr val="C14F43"/>
                </a:solidFill>
                <a:latin typeface="Bookman Old Style" pitchFamily="18" charset="0"/>
              </a:rPr>
              <a:t>YO</a:t>
            </a: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 eso verdaderamente, o es un estereotipo?)</a:t>
            </a:r>
          </a:p>
        </p:txBody>
      </p:sp>
      <p:pic>
        <p:nvPicPr>
          <p:cNvPr id="11" name="Imagen 10" descr="Imagen que contiene juguete, sostener, mujer, esquiando&#10;&#10;Descripción generada automáticamente">
            <a:extLst>
              <a:ext uri="{FF2B5EF4-FFF2-40B4-BE49-F238E27FC236}">
                <a16:creationId xmlns:a16="http://schemas.microsoft.com/office/drawing/2014/main" xmlns="" id="{F800D176-45AB-4E63-BC65-D4DFC8A67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9980" y="4072346"/>
            <a:ext cx="4760364" cy="2677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xmlns="" id="{29DBEB88-3F8F-4C71-B2EB-868EBFAB9B26}"/>
              </a:ext>
            </a:extLst>
          </p:cNvPr>
          <p:cNvSpPr/>
          <p:nvPr/>
        </p:nvSpPr>
        <p:spPr>
          <a:xfrm>
            <a:off x="559052" y="2684856"/>
            <a:ext cx="432621" cy="421005"/>
          </a:xfrm>
          <a:custGeom>
            <a:avLst/>
            <a:gdLst/>
            <a:ahLst/>
            <a:cxnLst/>
            <a:rect l="l" t="t" r="r" b="b"/>
            <a:pathLst>
              <a:path w="421005" h="421004">
                <a:moveTo>
                  <a:pt x="420697" y="217233"/>
                </a:moveTo>
                <a:lnTo>
                  <a:pt x="420697" y="203454"/>
                </a:lnTo>
                <a:lnTo>
                  <a:pt x="420344" y="196583"/>
                </a:lnTo>
                <a:lnTo>
                  <a:pt x="413647" y="155879"/>
                </a:lnTo>
                <a:lnTo>
                  <a:pt x="399117" y="117271"/>
                </a:lnTo>
                <a:lnTo>
                  <a:pt x="377328" y="82232"/>
                </a:lnTo>
                <a:lnTo>
                  <a:pt x="349140" y="52120"/>
                </a:lnTo>
                <a:lnTo>
                  <a:pt x="327204" y="35445"/>
                </a:lnTo>
                <a:lnTo>
                  <a:pt x="321494" y="31610"/>
                </a:lnTo>
                <a:lnTo>
                  <a:pt x="284480" y="13373"/>
                </a:lnTo>
                <a:lnTo>
                  <a:pt x="244618" y="2692"/>
                </a:lnTo>
                <a:lnTo>
                  <a:pt x="217239" y="0"/>
                </a:lnTo>
                <a:lnTo>
                  <a:pt x="203457" y="0"/>
                </a:lnTo>
                <a:lnTo>
                  <a:pt x="162560" y="5397"/>
                </a:lnTo>
                <a:lnTo>
                  <a:pt x="123487" y="18643"/>
                </a:lnTo>
                <a:lnTo>
                  <a:pt x="93493" y="35445"/>
                </a:lnTo>
                <a:lnTo>
                  <a:pt x="87744" y="39268"/>
                </a:lnTo>
                <a:lnTo>
                  <a:pt x="56743" y="66484"/>
                </a:lnTo>
                <a:lnTo>
                  <a:pt x="31620" y="99199"/>
                </a:lnTo>
                <a:lnTo>
                  <a:pt x="13374" y="136220"/>
                </a:lnTo>
                <a:lnTo>
                  <a:pt x="2693" y="176072"/>
                </a:lnTo>
                <a:lnTo>
                  <a:pt x="0" y="203454"/>
                </a:lnTo>
                <a:lnTo>
                  <a:pt x="0" y="217233"/>
                </a:lnTo>
                <a:lnTo>
                  <a:pt x="5397" y="258140"/>
                </a:lnTo>
                <a:lnTo>
                  <a:pt x="18653" y="297218"/>
                </a:lnTo>
                <a:lnTo>
                  <a:pt x="39276" y="332943"/>
                </a:lnTo>
                <a:lnTo>
                  <a:pt x="66487" y="363956"/>
                </a:lnTo>
                <a:lnTo>
                  <a:pt x="93493" y="385241"/>
                </a:lnTo>
                <a:lnTo>
                  <a:pt x="99203" y="389077"/>
                </a:lnTo>
                <a:lnTo>
                  <a:pt x="136222" y="407327"/>
                </a:lnTo>
                <a:lnTo>
                  <a:pt x="176079" y="417995"/>
                </a:lnTo>
                <a:lnTo>
                  <a:pt x="203457" y="420687"/>
                </a:lnTo>
                <a:lnTo>
                  <a:pt x="217239" y="420687"/>
                </a:lnTo>
                <a:lnTo>
                  <a:pt x="258142" y="415302"/>
                </a:lnTo>
                <a:lnTo>
                  <a:pt x="297209" y="402043"/>
                </a:lnTo>
                <a:lnTo>
                  <a:pt x="327204" y="385241"/>
                </a:lnTo>
                <a:lnTo>
                  <a:pt x="332953" y="381419"/>
                </a:lnTo>
                <a:lnTo>
                  <a:pt x="363964" y="354203"/>
                </a:lnTo>
                <a:lnTo>
                  <a:pt x="389086" y="321487"/>
                </a:lnTo>
                <a:lnTo>
                  <a:pt x="407327" y="284480"/>
                </a:lnTo>
                <a:lnTo>
                  <a:pt x="417998" y="244627"/>
                </a:lnTo>
                <a:lnTo>
                  <a:pt x="420344" y="224116"/>
                </a:lnTo>
                <a:lnTo>
                  <a:pt x="420697" y="217233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pPr algn="ctr"/>
            <a:r>
              <a:rPr lang="es-ES" dirty="0">
                <a:solidFill>
                  <a:schemeClr val="bg2"/>
                </a:solidFill>
                <a:latin typeface="Bookman Old Style" pitchFamily="18" charset="0"/>
              </a:rPr>
              <a:t>1</a:t>
            </a:r>
            <a:endParaRPr sz="1400" dirty="0">
              <a:solidFill>
                <a:schemeClr val="bg2"/>
              </a:solidFill>
              <a:latin typeface="Bookman Old Style" pitchFamily="18" charset="0"/>
            </a:endParaRPr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xmlns="" id="{F8716842-AA33-420F-90B8-11A47D197E93}"/>
              </a:ext>
            </a:extLst>
          </p:cNvPr>
          <p:cNvSpPr/>
          <p:nvPr/>
        </p:nvSpPr>
        <p:spPr>
          <a:xfrm>
            <a:off x="571704" y="4435664"/>
            <a:ext cx="432621" cy="421005"/>
          </a:xfrm>
          <a:custGeom>
            <a:avLst/>
            <a:gdLst/>
            <a:ahLst/>
            <a:cxnLst/>
            <a:rect l="l" t="t" r="r" b="b"/>
            <a:pathLst>
              <a:path w="421005" h="421004">
                <a:moveTo>
                  <a:pt x="420697" y="217233"/>
                </a:moveTo>
                <a:lnTo>
                  <a:pt x="420697" y="203454"/>
                </a:lnTo>
                <a:lnTo>
                  <a:pt x="420380" y="196583"/>
                </a:lnTo>
                <a:lnTo>
                  <a:pt x="413649" y="155879"/>
                </a:lnTo>
                <a:lnTo>
                  <a:pt x="399117" y="117271"/>
                </a:lnTo>
                <a:lnTo>
                  <a:pt x="377339" y="82232"/>
                </a:lnTo>
                <a:lnTo>
                  <a:pt x="349142" y="52120"/>
                </a:lnTo>
                <a:lnTo>
                  <a:pt x="315605" y="28079"/>
                </a:lnTo>
                <a:lnTo>
                  <a:pt x="278016" y="11049"/>
                </a:lnTo>
                <a:lnTo>
                  <a:pt x="251406" y="4064"/>
                </a:lnTo>
                <a:lnTo>
                  <a:pt x="244648" y="2692"/>
                </a:lnTo>
                <a:lnTo>
                  <a:pt x="237832" y="1676"/>
                </a:lnTo>
                <a:lnTo>
                  <a:pt x="224115" y="355"/>
                </a:lnTo>
                <a:lnTo>
                  <a:pt x="217239" y="0"/>
                </a:lnTo>
                <a:lnTo>
                  <a:pt x="203459" y="0"/>
                </a:lnTo>
                <a:lnTo>
                  <a:pt x="196587" y="355"/>
                </a:lnTo>
                <a:lnTo>
                  <a:pt x="182895" y="1676"/>
                </a:lnTo>
                <a:lnTo>
                  <a:pt x="176079" y="2692"/>
                </a:lnTo>
                <a:lnTo>
                  <a:pt x="169322" y="4064"/>
                </a:lnTo>
                <a:lnTo>
                  <a:pt x="162565" y="5384"/>
                </a:lnTo>
                <a:lnTo>
                  <a:pt x="123488" y="18643"/>
                </a:lnTo>
                <a:lnTo>
                  <a:pt x="87774" y="39268"/>
                </a:lnTo>
                <a:lnTo>
                  <a:pt x="56743" y="66484"/>
                </a:lnTo>
                <a:lnTo>
                  <a:pt x="31621" y="99199"/>
                </a:lnTo>
                <a:lnTo>
                  <a:pt x="13375" y="136220"/>
                </a:lnTo>
                <a:lnTo>
                  <a:pt x="2698" y="176072"/>
                </a:lnTo>
                <a:lnTo>
                  <a:pt x="0" y="203454"/>
                </a:lnTo>
                <a:lnTo>
                  <a:pt x="0" y="217233"/>
                </a:lnTo>
                <a:lnTo>
                  <a:pt x="5397" y="258127"/>
                </a:lnTo>
                <a:lnTo>
                  <a:pt x="18653" y="297205"/>
                </a:lnTo>
                <a:lnTo>
                  <a:pt x="39276" y="332955"/>
                </a:lnTo>
                <a:lnTo>
                  <a:pt x="66487" y="363956"/>
                </a:lnTo>
                <a:lnTo>
                  <a:pt x="99233" y="389077"/>
                </a:lnTo>
                <a:lnTo>
                  <a:pt x="136222" y="407327"/>
                </a:lnTo>
                <a:lnTo>
                  <a:pt x="176079" y="418007"/>
                </a:lnTo>
                <a:lnTo>
                  <a:pt x="203459" y="420700"/>
                </a:lnTo>
                <a:lnTo>
                  <a:pt x="217239" y="420700"/>
                </a:lnTo>
                <a:lnTo>
                  <a:pt x="258142" y="415328"/>
                </a:lnTo>
                <a:lnTo>
                  <a:pt x="297210" y="402043"/>
                </a:lnTo>
                <a:lnTo>
                  <a:pt x="332953" y="381419"/>
                </a:lnTo>
                <a:lnTo>
                  <a:pt x="343802" y="372948"/>
                </a:lnTo>
                <a:lnTo>
                  <a:pt x="349142" y="368592"/>
                </a:lnTo>
                <a:lnTo>
                  <a:pt x="377339" y="338493"/>
                </a:lnTo>
                <a:lnTo>
                  <a:pt x="399117" y="303441"/>
                </a:lnTo>
                <a:lnTo>
                  <a:pt x="413649" y="264833"/>
                </a:lnTo>
                <a:lnTo>
                  <a:pt x="420380" y="224104"/>
                </a:lnTo>
                <a:lnTo>
                  <a:pt x="420697" y="217233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pPr algn="ctr"/>
            <a:r>
              <a:rPr lang="es-ES" sz="1600" dirty="0">
                <a:solidFill>
                  <a:schemeClr val="bg2"/>
                </a:solidFill>
                <a:latin typeface="Bookman Old Style" pitchFamily="18" charset="0"/>
              </a:rPr>
              <a:t>3</a:t>
            </a:r>
            <a:endParaRPr sz="1600" dirty="0">
              <a:solidFill>
                <a:schemeClr val="bg2"/>
              </a:solidFill>
              <a:latin typeface="Bookman Old Style" pitchFamily="18" charset="0"/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xmlns="" id="{69E7DFD2-B45D-4D01-9F59-5345242B141C}"/>
              </a:ext>
            </a:extLst>
          </p:cNvPr>
          <p:cNvSpPr/>
          <p:nvPr/>
        </p:nvSpPr>
        <p:spPr>
          <a:xfrm>
            <a:off x="559052" y="3552546"/>
            <a:ext cx="432621" cy="421005"/>
          </a:xfrm>
          <a:custGeom>
            <a:avLst/>
            <a:gdLst/>
            <a:ahLst/>
            <a:cxnLst/>
            <a:rect l="l" t="t" r="r" b="b"/>
            <a:pathLst>
              <a:path w="421005" h="421004">
                <a:moveTo>
                  <a:pt x="420697" y="217233"/>
                </a:moveTo>
                <a:lnTo>
                  <a:pt x="420697" y="203454"/>
                </a:lnTo>
                <a:lnTo>
                  <a:pt x="420380" y="196583"/>
                </a:lnTo>
                <a:lnTo>
                  <a:pt x="413649" y="155879"/>
                </a:lnTo>
                <a:lnTo>
                  <a:pt x="399117" y="117271"/>
                </a:lnTo>
                <a:lnTo>
                  <a:pt x="377339" y="82232"/>
                </a:lnTo>
                <a:lnTo>
                  <a:pt x="349142" y="52120"/>
                </a:lnTo>
                <a:lnTo>
                  <a:pt x="315605" y="28079"/>
                </a:lnTo>
                <a:lnTo>
                  <a:pt x="278016" y="11049"/>
                </a:lnTo>
                <a:lnTo>
                  <a:pt x="251406" y="4064"/>
                </a:lnTo>
                <a:lnTo>
                  <a:pt x="244648" y="2692"/>
                </a:lnTo>
                <a:lnTo>
                  <a:pt x="237832" y="1676"/>
                </a:lnTo>
                <a:lnTo>
                  <a:pt x="224115" y="355"/>
                </a:lnTo>
                <a:lnTo>
                  <a:pt x="217239" y="0"/>
                </a:lnTo>
                <a:lnTo>
                  <a:pt x="203459" y="0"/>
                </a:lnTo>
                <a:lnTo>
                  <a:pt x="196587" y="355"/>
                </a:lnTo>
                <a:lnTo>
                  <a:pt x="182895" y="1676"/>
                </a:lnTo>
                <a:lnTo>
                  <a:pt x="176079" y="2692"/>
                </a:lnTo>
                <a:lnTo>
                  <a:pt x="169322" y="4064"/>
                </a:lnTo>
                <a:lnTo>
                  <a:pt x="162565" y="5384"/>
                </a:lnTo>
                <a:lnTo>
                  <a:pt x="123488" y="18643"/>
                </a:lnTo>
                <a:lnTo>
                  <a:pt x="87774" y="39268"/>
                </a:lnTo>
                <a:lnTo>
                  <a:pt x="56743" y="66484"/>
                </a:lnTo>
                <a:lnTo>
                  <a:pt x="31621" y="99199"/>
                </a:lnTo>
                <a:lnTo>
                  <a:pt x="13375" y="136220"/>
                </a:lnTo>
                <a:lnTo>
                  <a:pt x="2698" y="176072"/>
                </a:lnTo>
                <a:lnTo>
                  <a:pt x="0" y="203454"/>
                </a:lnTo>
                <a:lnTo>
                  <a:pt x="0" y="217233"/>
                </a:lnTo>
                <a:lnTo>
                  <a:pt x="5397" y="258127"/>
                </a:lnTo>
                <a:lnTo>
                  <a:pt x="18653" y="297205"/>
                </a:lnTo>
                <a:lnTo>
                  <a:pt x="39276" y="332955"/>
                </a:lnTo>
                <a:lnTo>
                  <a:pt x="66487" y="363956"/>
                </a:lnTo>
                <a:lnTo>
                  <a:pt x="99233" y="389077"/>
                </a:lnTo>
                <a:lnTo>
                  <a:pt x="136222" y="407327"/>
                </a:lnTo>
                <a:lnTo>
                  <a:pt x="176079" y="418007"/>
                </a:lnTo>
                <a:lnTo>
                  <a:pt x="203459" y="420700"/>
                </a:lnTo>
                <a:lnTo>
                  <a:pt x="217239" y="420700"/>
                </a:lnTo>
                <a:lnTo>
                  <a:pt x="258142" y="415328"/>
                </a:lnTo>
                <a:lnTo>
                  <a:pt x="297210" y="402043"/>
                </a:lnTo>
                <a:lnTo>
                  <a:pt x="332953" y="381419"/>
                </a:lnTo>
                <a:lnTo>
                  <a:pt x="343802" y="372948"/>
                </a:lnTo>
                <a:lnTo>
                  <a:pt x="349142" y="368592"/>
                </a:lnTo>
                <a:lnTo>
                  <a:pt x="377339" y="338493"/>
                </a:lnTo>
                <a:lnTo>
                  <a:pt x="399117" y="303441"/>
                </a:lnTo>
                <a:lnTo>
                  <a:pt x="413649" y="264833"/>
                </a:lnTo>
                <a:lnTo>
                  <a:pt x="420380" y="224104"/>
                </a:lnTo>
                <a:lnTo>
                  <a:pt x="420697" y="217233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pPr algn="ctr"/>
            <a:r>
              <a:rPr lang="es-ES" sz="1600" dirty="0">
                <a:solidFill>
                  <a:schemeClr val="bg2"/>
                </a:solidFill>
                <a:latin typeface="Bookman Old Style" pitchFamily="18" charset="0"/>
              </a:rPr>
              <a:t>2</a:t>
            </a:r>
            <a:endParaRPr sz="1200" dirty="0">
              <a:solidFill>
                <a:schemeClr val="bg2"/>
              </a:solidFill>
              <a:latin typeface="Bookman Old Style" pitchFamily="18" charset="0"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xmlns="" id="{7CBB726F-03EB-4685-AFB0-335A52E409D2}"/>
              </a:ext>
            </a:extLst>
          </p:cNvPr>
          <p:cNvSpPr txBox="1"/>
          <p:nvPr/>
        </p:nvSpPr>
        <p:spPr>
          <a:xfrm>
            <a:off x="1101891" y="3999873"/>
            <a:ext cx="4228007" cy="1939377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l" fontAlgn="base">
              <a:lnSpc>
                <a:spcPct val="200000"/>
              </a:lnSpc>
            </a:pPr>
            <a:r>
              <a:rPr lang="es-ES" sz="2400" spc="-45" dirty="0">
                <a:solidFill>
                  <a:srgbClr val="C14F43"/>
                </a:solidFill>
                <a:latin typeface="Bookman Old Style" pitchFamily="18" charset="0"/>
              </a:rPr>
              <a:t>Compartiendo</a:t>
            </a:r>
            <a:r>
              <a:rPr lang="es-ES" sz="2800" spc="-45" dirty="0">
                <a:solidFill>
                  <a:srgbClr val="C14F43"/>
                </a:solidFill>
                <a:latin typeface="Bookman Old Style" pitchFamily="18" charset="0"/>
              </a:rPr>
              <a:t> </a:t>
            </a: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(Hablando del tema con amigos y familia, compartiendo opiniones)</a:t>
            </a:r>
            <a:endParaRPr lang="es-ES" sz="2800" spc="-45" dirty="0">
              <a:solidFill>
                <a:srgbClr val="C14F43"/>
              </a:solidFill>
              <a:latin typeface="Bookman Old Style" pitchFamily="18" charset="0"/>
            </a:endParaRPr>
          </a:p>
        </p:txBody>
      </p:sp>
      <p:pic>
        <p:nvPicPr>
          <p:cNvPr id="17" name="Immagin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122491"/>
            <a:ext cx="1860698" cy="434009"/>
          </a:xfrm>
          <a:prstGeom prst="rect">
            <a:avLst/>
          </a:prstGeom>
        </p:spPr>
      </p:pic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D52D934F-A6C8-4139-811B-CF6B136414AD}"/>
              </a:ext>
            </a:extLst>
          </p:cNvPr>
          <p:cNvSpPr txBox="1"/>
          <p:nvPr/>
        </p:nvSpPr>
        <p:spPr>
          <a:xfrm>
            <a:off x="1101891" y="3177838"/>
            <a:ext cx="8793983" cy="78604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l" fontAlgn="base">
              <a:lnSpc>
                <a:spcPct val="200000"/>
              </a:lnSpc>
            </a:pPr>
            <a:r>
              <a:rPr lang="es-ES" sz="2400" spc="-45" dirty="0">
                <a:solidFill>
                  <a:srgbClr val="C14F43"/>
                </a:solidFill>
                <a:latin typeface="Bookman Old Style" pitchFamily="18" charset="0"/>
              </a:rPr>
              <a:t>Interviniendo</a:t>
            </a:r>
            <a:r>
              <a:rPr lang="es-ES" sz="2800" spc="-45" dirty="0">
                <a:solidFill>
                  <a:srgbClr val="C14F43"/>
                </a:solidFill>
                <a:latin typeface="Bookman Old Style" pitchFamily="18" charset="0"/>
              </a:rPr>
              <a:t> </a:t>
            </a:r>
            <a:r>
              <a:rPr lang="es-ES" spc="-45" dirty="0">
                <a:solidFill>
                  <a:srgbClr val="C14F43"/>
                </a:solidFill>
                <a:latin typeface="Bookman Old Style" pitchFamily="18" charset="0"/>
              </a:rPr>
              <a:t>(Evitando conductas que mantengan los estereotipos)</a:t>
            </a:r>
            <a:endParaRPr lang="es-ES" sz="2800" spc="-45" dirty="0">
              <a:solidFill>
                <a:srgbClr val="C14F43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4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 animBg="1"/>
      <p:bldP spid="14" grpId="0" animBg="1"/>
      <p:bldP spid="16" grpId="0" animBg="1"/>
      <p:bldP spid="20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6753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5100" y="166920"/>
            <a:ext cx="8001000" cy="701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95"/>
              </a:spcBef>
            </a:pPr>
            <a:r>
              <a:rPr lang="es-ES" sz="4650">
                <a:solidFill>
                  <a:srgbClr val="0070C0"/>
                </a:solidFill>
                <a:latin typeface="Bookman Old Style"/>
                <a:ea typeface="+mj-ea"/>
                <a:cs typeface="Bookman Old Style"/>
              </a:rPr>
              <a:t>       </a:t>
            </a:r>
            <a:r>
              <a:rPr lang="es-ES" sz="4000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  <a:cs typeface="Bookman Old Style"/>
              </a:rPr>
              <a:t>¿Quiénes somos?</a:t>
            </a:r>
            <a:endParaRPr lang="es-ES" sz="4650">
              <a:solidFill>
                <a:schemeClr val="accent1">
                  <a:lumMod val="75000"/>
                </a:schemeClr>
              </a:solidFill>
              <a:latin typeface="Bookman Old Style"/>
              <a:ea typeface="+mj-ea"/>
              <a:cs typeface="Bookman Old Sty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372235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97800" y="0"/>
            <a:ext cx="2895600" cy="675400"/>
          </a:xfrm>
          <a:prstGeom prst="rect">
            <a:avLst/>
          </a:prstGeom>
        </p:spPr>
      </p:pic>
      <p:graphicFrame>
        <p:nvGraphicFramePr>
          <p:cNvPr id="12" name="11 Diagrama"/>
          <p:cNvGraphicFramePr/>
          <p:nvPr/>
        </p:nvGraphicFramePr>
        <p:xfrm>
          <a:off x="1536700" y="2178050"/>
          <a:ext cx="6934200" cy="4524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xmlns="" id="{AC8F3291-E796-4A6B-8E4F-0A731A0C71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0458" y="1434813"/>
            <a:ext cx="2886683" cy="6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42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5100" y="901700"/>
            <a:ext cx="10350500" cy="5765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object 3"/>
          <p:cNvSpPr txBox="1"/>
          <p:nvPr/>
        </p:nvSpPr>
        <p:spPr>
          <a:xfrm>
            <a:off x="778462" y="4869892"/>
            <a:ext cx="9136475" cy="7290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1615" marR="5080" indent="-209550" algn="ctr">
              <a:lnSpc>
                <a:spcPct val="100000"/>
              </a:lnSpc>
              <a:spcBef>
                <a:spcPts val="105"/>
              </a:spcBef>
            </a:pPr>
            <a:r>
              <a:rPr lang="es-ES" sz="4650" spc="-45" dirty="0">
                <a:solidFill>
                  <a:srgbClr val="FFC000"/>
                </a:solidFill>
                <a:latin typeface="Bookman Old Style" pitchFamily="18" charset="0"/>
                <a:cs typeface="Verdana"/>
              </a:rPr>
              <a:t>¡Gracias por vuestra atención!</a:t>
            </a:r>
            <a:endParaRPr sz="650" dirty="0">
              <a:solidFill>
                <a:srgbClr val="FFC000"/>
              </a:solidFill>
              <a:latin typeface="Bookman Old Style" pitchFamily="18" charset="0"/>
              <a:cs typeface="Times New Roman"/>
            </a:endParaRPr>
          </a:p>
        </p:txBody>
      </p:sp>
      <p:pic>
        <p:nvPicPr>
          <p:cNvPr id="16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228" y="6881100"/>
            <a:ext cx="2895600" cy="675400"/>
          </a:xfrm>
          <a:prstGeom prst="rect">
            <a:avLst/>
          </a:prstGeom>
        </p:spPr>
      </p:pic>
      <p:pic>
        <p:nvPicPr>
          <p:cNvPr id="17" name="Imagen 8" descr="Logotipo&#10;&#10;Descripción generada automáticamente">
            <a:extLst>
              <a:ext uri="{FF2B5EF4-FFF2-40B4-BE49-F238E27FC236}">
                <a16:creationId xmlns:a16="http://schemas.microsoft.com/office/drawing/2014/main" xmlns="" id="{AC8F3291-E796-4A6B-8E4F-0A731A0C7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555" y="6870126"/>
            <a:ext cx="2886683" cy="686374"/>
          </a:xfrm>
          <a:prstGeom prst="rect">
            <a:avLst/>
          </a:prstGeom>
        </p:spPr>
      </p:pic>
      <p:pic>
        <p:nvPicPr>
          <p:cNvPr id="18" name="17 Imagen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4309" y="6865260"/>
            <a:ext cx="599719" cy="591294"/>
          </a:xfrm>
          <a:prstGeom prst="rect">
            <a:avLst/>
          </a:prstGeom>
        </p:spPr>
      </p:pic>
      <p:pic>
        <p:nvPicPr>
          <p:cNvPr id="19" name="Imagen 12">
            <a:extLst>
              <a:ext uri="{FF2B5EF4-FFF2-40B4-BE49-F238E27FC236}">
                <a16:creationId xmlns:a16="http://schemas.microsoft.com/office/drawing/2014/main" xmlns="" id="{77046FCE-8FCD-48AD-8AE3-DAA8C869C0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9221" t="27488" r="6029" b="30496"/>
          <a:stretch/>
        </p:blipFill>
        <p:spPr>
          <a:xfrm>
            <a:off x="3421162" y="1696812"/>
            <a:ext cx="3715966" cy="25272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82650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27100" y="1416050"/>
            <a:ext cx="8001000" cy="701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95"/>
              </a:spcBef>
            </a:pPr>
            <a:r>
              <a:rPr lang="es-ES" sz="4650">
                <a:solidFill>
                  <a:srgbClr val="C14F43"/>
                </a:solidFill>
                <a:latin typeface="Bookman Old Style"/>
                <a:ea typeface="+mj-ea"/>
                <a:cs typeface="Bookman Old Style"/>
              </a:rPr>
              <a:t>Proyecto UP&amp;UP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372235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306" y="1021358"/>
            <a:ext cx="133667" cy="1336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211" y="1021358"/>
            <a:ext cx="133667" cy="1336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1118" y="1021358"/>
            <a:ext cx="133667" cy="133667"/>
          </a:xfrm>
          <a:prstGeom prst="rect">
            <a:avLst/>
          </a:prstGeom>
        </p:spPr>
      </p:pic>
      <p:pic>
        <p:nvPicPr>
          <p:cNvPr id="16" name="Immagin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7800" y="0"/>
            <a:ext cx="2895600" cy="675400"/>
          </a:xfrm>
          <a:prstGeom prst="rect">
            <a:avLst/>
          </a:prstGeom>
        </p:spPr>
      </p:pic>
      <p:pic>
        <p:nvPicPr>
          <p:cNvPr id="10" name="9 Imagen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9127" y="1495819"/>
            <a:ext cx="520701" cy="513386"/>
          </a:xfrm>
          <a:prstGeom prst="rect">
            <a:avLst/>
          </a:prstGeom>
        </p:spPr>
      </p:pic>
      <p:graphicFrame>
        <p:nvGraphicFramePr>
          <p:cNvPr id="12" name="11 Diagrama"/>
          <p:cNvGraphicFramePr/>
          <p:nvPr/>
        </p:nvGraphicFramePr>
        <p:xfrm>
          <a:off x="1536700" y="2178050"/>
          <a:ext cx="6934200" cy="4524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342618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82650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4600" y="819679"/>
            <a:ext cx="8001000" cy="11051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95"/>
              </a:spcBef>
            </a:pPr>
            <a:r>
              <a:rPr lang="es-ES" sz="3600">
                <a:solidFill>
                  <a:srgbClr val="C14F43"/>
                </a:solidFill>
                <a:latin typeface="Bookman Old Style"/>
                <a:ea typeface="+mj-ea"/>
                <a:cs typeface="Bookman Old Style"/>
              </a:rPr>
              <a:t>¿Qué se quiere conseguir con UP&amp;UP? 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372235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306" y="1021358"/>
            <a:ext cx="133667" cy="1336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211" y="1021358"/>
            <a:ext cx="133667" cy="1336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1118" y="1021358"/>
            <a:ext cx="133667" cy="133667"/>
          </a:xfrm>
          <a:prstGeom prst="rect">
            <a:avLst/>
          </a:prstGeom>
        </p:spPr>
      </p:pic>
      <p:pic>
        <p:nvPicPr>
          <p:cNvPr id="16" name="Immagin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7800" y="0"/>
            <a:ext cx="2895600" cy="675400"/>
          </a:xfrm>
          <a:prstGeom prst="rect">
            <a:avLst/>
          </a:prstGeom>
        </p:spPr>
      </p:pic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xmlns="" val="2863629911"/>
              </p:ext>
            </p:extLst>
          </p:nvPr>
        </p:nvGraphicFramePr>
        <p:xfrm>
          <a:off x="1948070" y="2246243"/>
          <a:ext cx="6917635" cy="4760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82650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1416050"/>
            <a:ext cx="10693400" cy="14633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95"/>
              </a:spcBef>
            </a:pPr>
            <a:r>
              <a:rPr lang="es-ES" sz="4650">
                <a:solidFill>
                  <a:srgbClr val="C14F43"/>
                </a:solidFill>
                <a:latin typeface="Bookman Old Style"/>
                <a:ea typeface="+mj-ea"/>
                <a:cs typeface="Bookman Old Style"/>
              </a:rPr>
              <a:t>1ª Fase del proyecto</a:t>
            </a:r>
          </a:p>
          <a:p>
            <a:pPr marL="12700" marR="5080" algn="ctr">
              <a:spcBef>
                <a:spcPts val="95"/>
              </a:spcBef>
            </a:pPr>
            <a:r>
              <a:rPr lang="es-ES" sz="4650">
                <a:solidFill>
                  <a:srgbClr val="C14F43"/>
                </a:solidFill>
                <a:latin typeface="Bookman Old Style"/>
                <a:ea typeface="+mj-ea"/>
                <a:cs typeface="Bookman Old Style"/>
              </a:rPr>
              <a:t> </a:t>
            </a:r>
            <a:r>
              <a:rPr lang="es-ES" sz="1600" b="1">
                <a:solidFill>
                  <a:srgbClr val="C14F43"/>
                </a:solidFill>
                <a:latin typeface="Bookman Old Style"/>
                <a:ea typeface="+mj-ea"/>
                <a:cs typeface="Bookman Old Style"/>
              </a:rPr>
              <a:t>La primera fase prevé llevar a cabo un análisis y deconstrucción de los estereotipos de género</a:t>
            </a:r>
            <a:r>
              <a:rPr lang="es-ES" sz="4400" b="1">
                <a:solidFill>
                  <a:srgbClr val="C14F43"/>
                </a:solidFill>
                <a:latin typeface="Bookman Old Style"/>
                <a:ea typeface="+mj-ea"/>
                <a:cs typeface="Bookman Old Style"/>
              </a:rPr>
              <a:t> 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372235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306" y="1021358"/>
            <a:ext cx="133667" cy="1336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211" y="1021358"/>
            <a:ext cx="133667" cy="1336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1118" y="1021358"/>
            <a:ext cx="133667" cy="133667"/>
          </a:xfrm>
          <a:prstGeom prst="rect">
            <a:avLst/>
          </a:prstGeom>
        </p:spPr>
      </p:pic>
      <p:pic>
        <p:nvPicPr>
          <p:cNvPr id="16" name="Immagin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7800" y="0"/>
            <a:ext cx="2895600" cy="675400"/>
          </a:xfrm>
          <a:prstGeom prst="rect">
            <a:avLst/>
          </a:prstGeom>
        </p:spPr>
      </p:pic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xmlns="" val="712097782"/>
              </p:ext>
            </p:extLst>
          </p:nvPr>
        </p:nvGraphicFramePr>
        <p:xfrm>
          <a:off x="1917700" y="2803878"/>
          <a:ext cx="7128933" cy="4752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72235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900" y="1568450"/>
            <a:ext cx="10693400" cy="45724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spcBef>
                <a:spcPts val="95"/>
              </a:spcBef>
            </a:pPr>
            <a:r>
              <a:rPr lang="es-ES" sz="4650" dirty="0" smtClean="0">
                <a:solidFill>
                  <a:srgbClr val="C14F43"/>
                </a:solidFill>
                <a:latin typeface="Bookman Old Style"/>
                <a:ea typeface="+mj-ea"/>
                <a:cs typeface="Bookman Old Style"/>
              </a:rPr>
              <a:t> 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Ahora por favor, </a:t>
            </a:r>
          </a:p>
          <a:p>
            <a:pPr marL="12700" marR="5080" algn="ctr">
              <a:spcBef>
                <a:spcPts val="95"/>
              </a:spcBef>
            </a:pPr>
            <a:r>
              <a:rPr lang="es-ES" sz="4000" dirty="0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os pedimos que completéis el </a:t>
            </a:r>
          </a:p>
          <a:p>
            <a:pPr marL="12700" marR="5080" algn="ctr">
              <a:spcBef>
                <a:spcPts val="95"/>
              </a:spcBef>
            </a:pPr>
            <a:r>
              <a:rPr lang="es-ES" sz="4000" dirty="0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cuestionario </a:t>
            </a:r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online. </a:t>
            </a:r>
          </a:p>
          <a:p>
            <a:pPr marL="12700" marR="5080" algn="ctr">
              <a:spcBef>
                <a:spcPts val="95"/>
              </a:spcBef>
            </a:pP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(Podéis a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brir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con la cámara directamente o descargar </a:t>
            </a:r>
            <a:r>
              <a:rPr lang="es-ES" sz="2400" dirty="0" err="1" smtClean="0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app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 para 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leer)</a:t>
            </a:r>
            <a:endParaRPr lang="es-ES" sz="2800" dirty="0" smtClean="0">
              <a:solidFill>
                <a:schemeClr val="accent1">
                  <a:lumMod val="75000"/>
                </a:schemeClr>
              </a:solidFill>
              <a:latin typeface="Bookman Old Style"/>
              <a:ea typeface="+mj-ea"/>
            </a:endParaRPr>
          </a:p>
          <a:p>
            <a:pPr marL="12700" marR="5080" algn="ctr">
              <a:spcBef>
                <a:spcPts val="95"/>
              </a:spcBef>
            </a:pPr>
            <a:endParaRPr lang="es-ES" sz="4000" dirty="0">
              <a:solidFill>
                <a:schemeClr val="accent1">
                  <a:lumMod val="75000"/>
                </a:schemeClr>
              </a:solidFill>
              <a:latin typeface="Bookman Old Style"/>
              <a:ea typeface="+mj-ea"/>
            </a:endParaRPr>
          </a:p>
          <a:p>
            <a:pPr marL="12700" marR="5080" algn="ctr">
              <a:spcBef>
                <a:spcPts val="95"/>
              </a:spcBef>
            </a:pPr>
            <a:endParaRPr lang="es-ES" sz="4000" dirty="0">
              <a:solidFill>
                <a:schemeClr val="accent1">
                  <a:lumMod val="75000"/>
                </a:schemeClr>
              </a:solidFill>
              <a:latin typeface="Bookman Old Style"/>
              <a:ea typeface="+mj-ea"/>
            </a:endParaRPr>
          </a:p>
          <a:p>
            <a:pPr marL="12700" marR="5080" algn="ctr">
              <a:spcBef>
                <a:spcPts val="95"/>
              </a:spcBef>
            </a:pPr>
            <a:endParaRPr lang="es-ES" sz="1600" b="1" dirty="0">
              <a:solidFill>
                <a:srgbClr val="C14F43"/>
              </a:solidFill>
              <a:latin typeface="Bookman Old Style"/>
              <a:ea typeface="+mj-ea"/>
              <a:cs typeface="Bookman Old Style"/>
            </a:endParaRPr>
          </a:p>
          <a:p>
            <a:pPr marL="12700" marR="5080" algn="ctr">
              <a:spcBef>
                <a:spcPts val="95"/>
              </a:spcBef>
            </a:pPr>
            <a:endParaRPr lang="es-ES" sz="4400" b="1" dirty="0">
              <a:solidFill>
                <a:srgbClr val="C14F43"/>
              </a:solidFill>
              <a:latin typeface="Bookman Old Style"/>
              <a:ea typeface="+mj-ea"/>
              <a:cs typeface="Bookman Old Sty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372235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97800" y="0"/>
            <a:ext cx="2895600" cy="6754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xmlns="" id="{6860B408-7A89-465B-A511-0923C3E00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900" y="176530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421DBEC9-2E5B-49DE-B8C7-2528EB054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0299" y="4543299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5" descr="Código QR&#10;&#10;Descripción generada automáticamente">
            <a:extLst>
              <a:ext uri="{FF2B5EF4-FFF2-40B4-BE49-F238E27FC236}">
                <a16:creationId xmlns:a16="http://schemas.microsoft.com/office/drawing/2014/main" xmlns="" id="{7198F201-BFC8-4707-8D90-ABEE9389FE4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7117" y="4485192"/>
            <a:ext cx="2385609" cy="2387054"/>
          </a:xfrm>
          <a:prstGeom prst="rect">
            <a:avLst/>
          </a:prstGeom>
        </p:spPr>
      </p:pic>
      <p:pic>
        <p:nvPicPr>
          <p:cNvPr id="6" name="Imagen 6" descr="Código QR&#10;&#10;Descripción generada automáticamente">
            <a:extLst>
              <a:ext uri="{FF2B5EF4-FFF2-40B4-BE49-F238E27FC236}">
                <a16:creationId xmlns:a16="http://schemas.microsoft.com/office/drawing/2014/main" xmlns="" id="{DF28FFDF-A3BD-4A2E-9A92-29994BF6985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1981" y="4488548"/>
            <a:ext cx="2418511" cy="2387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057A654-64EB-4282-9E8B-20CB4E4B47F8}"/>
              </a:ext>
            </a:extLst>
          </p:cNvPr>
          <p:cNvSpPr txBox="1"/>
          <p:nvPr/>
        </p:nvSpPr>
        <p:spPr>
          <a:xfrm>
            <a:off x="772913" y="6926053"/>
            <a:ext cx="2714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ESTUDIANTES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5B51FC2B-0031-450A-8D00-9B16189A3DCA}"/>
              </a:ext>
            </a:extLst>
          </p:cNvPr>
          <p:cNvSpPr txBox="1"/>
          <p:nvPr/>
        </p:nvSpPr>
        <p:spPr>
          <a:xfrm>
            <a:off x="7254228" y="6877269"/>
            <a:ext cx="2714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>
                <a:solidFill>
                  <a:schemeClr val="accent1">
                    <a:lumMod val="75000"/>
                  </a:schemeClr>
                </a:solidFill>
                <a:latin typeface="Bookman Old Style"/>
                <a:ea typeface="+mj-ea"/>
              </a:rPr>
              <a:t>PROFESORES</a:t>
            </a:r>
          </a:p>
        </p:txBody>
      </p:sp>
    </p:spTree>
    <p:extLst>
      <p:ext uri="{BB962C8B-B14F-4D97-AF65-F5344CB8AC3E}">
        <p14:creationId xmlns:p14="http://schemas.microsoft.com/office/powerpoint/2010/main" xmlns="" val="343165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6483" y="1109345"/>
            <a:ext cx="10722853" cy="5791411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 lang="es-ES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95780" y="1260970"/>
            <a:ext cx="983332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5"/>
              </a:spcBef>
            </a:pPr>
            <a:r>
              <a:rPr lang="es-ES" sz="4400" dirty="0"/>
              <a:t>Actividad : </a:t>
            </a:r>
            <a:r>
              <a:rPr lang="es-ES" sz="3200" dirty="0"/>
              <a:t>Desmontando estereotipos</a:t>
            </a:r>
            <a:endParaRPr sz="4400" dirty="0"/>
          </a:p>
        </p:txBody>
      </p:sp>
      <p:sp>
        <p:nvSpPr>
          <p:cNvPr id="14" name="object 14"/>
          <p:cNvSpPr txBox="1"/>
          <p:nvPr/>
        </p:nvSpPr>
        <p:spPr>
          <a:xfrm>
            <a:off x="622300" y="3168650"/>
            <a:ext cx="10668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55">
                <a:solidFill>
                  <a:srgbClr val="FFF0C1"/>
                </a:solidFill>
                <a:latin typeface="Georgia"/>
                <a:cs typeface="Georgia"/>
              </a:rPr>
              <a:t>1</a:t>
            </a:r>
            <a:endParaRPr sz="1350">
              <a:latin typeface="Georgia"/>
              <a:cs typeface="Georgia"/>
            </a:endParaRPr>
          </a:p>
        </p:txBody>
      </p:sp>
      <p:sp>
        <p:nvSpPr>
          <p:cNvPr id="25" name="object 3"/>
          <p:cNvSpPr/>
          <p:nvPr/>
        </p:nvSpPr>
        <p:spPr>
          <a:xfrm>
            <a:off x="-16483" y="73480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"/>
          <p:cNvSpPr/>
          <p:nvPr/>
        </p:nvSpPr>
        <p:spPr>
          <a:xfrm rot="10800000">
            <a:off x="12970" y="6836831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3B78844-DCD8-49AD-A103-D10CF15819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81" y="217642"/>
            <a:ext cx="1353429" cy="507840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1DC53739-B39D-4B51-A7D6-E58F88B7A7FB}"/>
              </a:ext>
            </a:extLst>
          </p:cNvPr>
          <p:cNvSpPr txBox="1"/>
          <p:nvPr/>
        </p:nvSpPr>
        <p:spPr>
          <a:xfrm>
            <a:off x="1780274" y="2154956"/>
            <a:ext cx="295682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b="1" dirty="0">
                <a:solidFill>
                  <a:srgbClr val="C14F43"/>
                </a:solidFill>
                <a:latin typeface="Bookman Old Style"/>
                <a:ea typeface="+mj-ea"/>
              </a:rPr>
              <a:t>Deportistas</a:t>
            </a:r>
          </a:p>
          <a:p>
            <a:pPr algn="ctr"/>
            <a:endParaRPr lang="es-ES" dirty="0">
              <a:ea typeface="+mj-ea"/>
            </a:endParaRPr>
          </a:p>
          <a:p>
            <a:pPr algn="ctr"/>
            <a:r>
              <a:rPr lang="es-ES" dirty="0">
                <a:solidFill>
                  <a:srgbClr val="C14F43"/>
                </a:solidFill>
                <a:latin typeface="Bookman Old Style"/>
                <a:ea typeface="+mj-ea"/>
              </a:rPr>
              <a:t>* Comen siempre saludable, no beben, no fuman, duermen 8 horas, controlan bien sus emociones</a:t>
            </a:r>
            <a:endParaRPr lang="es-ES" dirty="0">
              <a:ea typeface="+mj-ea"/>
              <a:cs typeface="Calibri"/>
            </a:endParaRPr>
          </a:p>
          <a:p>
            <a:pPr algn="ctr"/>
            <a:endParaRPr lang="es-ES" dirty="0">
              <a:solidFill>
                <a:srgbClr val="C14F43"/>
              </a:solidFill>
              <a:latin typeface="Bookman Old Style"/>
              <a:ea typeface="+mj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10E53E2-EC91-4B1F-A6B6-62C4D2F00F13}"/>
              </a:ext>
            </a:extLst>
          </p:cNvPr>
          <p:cNvSpPr txBox="1"/>
          <p:nvPr/>
        </p:nvSpPr>
        <p:spPr>
          <a:xfrm>
            <a:off x="404708" y="4549527"/>
            <a:ext cx="3020959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b="1" dirty="0">
                <a:solidFill>
                  <a:srgbClr val="C14F43"/>
                </a:solidFill>
                <a:latin typeface="Bookman Old Style"/>
                <a:ea typeface="+mj-ea"/>
              </a:rPr>
              <a:t>Buenos/as en matemáticas</a:t>
            </a:r>
          </a:p>
          <a:p>
            <a:pPr algn="ctr"/>
            <a:endParaRPr lang="es-ES" dirty="0">
              <a:ea typeface="+mj-ea"/>
            </a:endParaRPr>
          </a:p>
          <a:p>
            <a:pPr algn="ctr"/>
            <a:r>
              <a:rPr lang="es-ES" dirty="0">
                <a:solidFill>
                  <a:srgbClr val="C14F43"/>
                </a:solidFill>
                <a:latin typeface="Bookman Old Style"/>
                <a:ea typeface="+mj-ea"/>
              </a:rPr>
              <a:t>* Hombres, cuadriculados, empollones</a:t>
            </a:r>
            <a:endParaRPr lang="es-ES" dirty="0">
              <a:ea typeface="+mj-ea"/>
              <a:cs typeface="Calibri"/>
            </a:endParaRPr>
          </a:p>
          <a:p>
            <a:pPr algn="ctr"/>
            <a:endParaRPr lang="es-ES" dirty="0">
              <a:solidFill>
                <a:srgbClr val="C14F43"/>
              </a:solidFill>
              <a:latin typeface="Bookman Old Style"/>
              <a:ea typeface="+mj-e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C175674-5E82-445B-B491-43E9A0936215}"/>
              </a:ext>
            </a:extLst>
          </p:cNvPr>
          <p:cNvSpPr txBox="1"/>
          <p:nvPr/>
        </p:nvSpPr>
        <p:spPr>
          <a:xfrm>
            <a:off x="4736192" y="2333590"/>
            <a:ext cx="279982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b="1" dirty="0" err="1">
                <a:solidFill>
                  <a:srgbClr val="C14F43"/>
                </a:solidFill>
                <a:latin typeface="Bookman Old Style"/>
                <a:ea typeface="+mj-ea"/>
              </a:rPr>
              <a:t>Videogamers</a:t>
            </a:r>
            <a:endParaRPr lang="es-ES" b="1" dirty="0">
              <a:solidFill>
                <a:srgbClr val="C14F43"/>
              </a:solidFill>
              <a:latin typeface="Bookman Old Style"/>
              <a:ea typeface="+mj-ea"/>
            </a:endParaRPr>
          </a:p>
          <a:p>
            <a:pPr algn="ctr"/>
            <a:endParaRPr lang="es-ES" dirty="0">
              <a:ea typeface="+mj-ea"/>
            </a:endParaRPr>
          </a:p>
          <a:p>
            <a:pPr algn="ctr"/>
            <a:r>
              <a:rPr lang="es-ES" dirty="0">
                <a:solidFill>
                  <a:srgbClr val="C14F43"/>
                </a:solidFill>
                <a:latin typeface="Bookman Old Style"/>
                <a:ea typeface="+mj-ea"/>
              </a:rPr>
              <a:t>* Hombres, solitarios, frikis, saben mucho de ordenadores</a:t>
            </a:r>
            <a:endParaRPr lang="es-ES" dirty="0">
              <a:ea typeface="+mj-ea"/>
            </a:endParaRPr>
          </a:p>
          <a:p>
            <a:pPr algn="ctr"/>
            <a:endParaRPr lang="es-ES" dirty="0">
              <a:solidFill>
                <a:srgbClr val="C14F43"/>
              </a:solidFill>
              <a:latin typeface="Bookman Old Style"/>
              <a:ea typeface="+mj-e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2ADE162-DC94-42F6-8F93-DC0A4919B2CC}"/>
              </a:ext>
            </a:extLst>
          </p:cNvPr>
          <p:cNvSpPr txBox="1"/>
          <p:nvPr/>
        </p:nvSpPr>
        <p:spPr>
          <a:xfrm>
            <a:off x="3943908" y="4466423"/>
            <a:ext cx="2558387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b="1" dirty="0">
                <a:solidFill>
                  <a:srgbClr val="C14F43"/>
                </a:solidFill>
                <a:latin typeface="Bookman Old Style"/>
                <a:ea typeface="+mj-ea"/>
              </a:rPr>
              <a:t>Fiesteros/as</a:t>
            </a:r>
          </a:p>
          <a:p>
            <a:pPr algn="ctr"/>
            <a:endParaRPr lang="es-ES" dirty="0">
              <a:ea typeface="+mj-ea"/>
            </a:endParaRPr>
          </a:p>
          <a:p>
            <a:pPr algn="ctr"/>
            <a:r>
              <a:rPr lang="es-ES" dirty="0">
                <a:solidFill>
                  <a:srgbClr val="C14F43"/>
                </a:solidFill>
                <a:latin typeface="Bookman Old Style"/>
                <a:ea typeface="+mj-ea"/>
              </a:rPr>
              <a:t>* Malos estudiantes, poco responsables, no deportistas, no cuidan su nutrición, poco comprometidos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059C3E1-D360-4C55-A210-99C8C400CD8D}"/>
              </a:ext>
            </a:extLst>
          </p:cNvPr>
          <p:cNvSpPr txBox="1"/>
          <p:nvPr/>
        </p:nvSpPr>
        <p:spPr>
          <a:xfrm>
            <a:off x="7226686" y="4655807"/>
            <a:ext cx="255838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b="1" dirty="0">
                <a:solidFill>
                  <a:srgbClr val="C14F43"/>
                </a:solidFill>
                <a:latin typeface="Bookman Old Style"/>
                <a:ea typeface="+mj-ea"/>
              </a:rPr>
              <a:t>Inteligentes</a:t>
            </a:r>
          </a:p>
          <a:p>
            <a:pPr algn="ctr"/>
            <a:endParaRPr lang="es-ES" dirty="0">
              <a:ea typeface="+mj-ea"/>
            </a:endParaRPr>
          </a:p>
          <a:p>
            <a:pPr algn="ctr"/>
            <a:r>
              <a:rPr lang="es-ES" dirty="0">
                <a:solidFill>
                  <a:srgbClr val="C14F43"/>
                </a:solidFill>
                <a:latin typeface="Bookman Old Style"/>
                <a:ea typeface="+mj-ea"/>
              </a:rPr>
              <a:t>* Mujeres, buenas estudiantes, reflexivas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10BE655E-65D3-46F0-8C1E-B99D42359061}"/>
              </a:ext>
            </a:extLst>
          </p:cNvPr>
          <p:cNvSpPr txBox="1"/>
          <p:nvPr/>
        </p:nvSpPr>
        <p:spPr>
          <a:xfrm>
            <a:off x="7734711" y="2234983"/>
            <a:ext cx="255838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s-ES" b="1">
              <a:solidFill>
                <a:srgbClr val="C14F43"/>
              </a:solidFill>
              <a:latin typeface="Bookman Old Style"/>
              <a:ea typeface="+mj-ea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C965B87-E4BA-4B79-986B-EC9C14EFADE6}"/>
              </a:ext>
            </a:extLst>
          </p:cNvPr>
          <p:cNvSpPr txBox="1"/>
          <p:nvPr/>
        </p:nvSpPr>
        <p:spPr>
          <a:xfrm>
            <a:off x="7733240" y="2287602"/>
            <a:ext cx="255838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b="1" dirty="0">
                <a:solidFill>
                  <a:srgbClr val="C14F43"/>
                </a:solidFill>
                <a:latin typeface="Bookman Old Style"/>
                <a:ea typeface="+mj-ea"/>
              </a:rPr>
              <a:t>Músicos/as</a:t>
            </a:r>
          </a:p>
          <a:p>
            <a:pPr algn="ctr"/>
            <a:endParaRPr lang="es-ES" dirty="0">
              <a:ea typeface="+mj-ea"/>
            </a:endParaRPr>
          </a:p>
          <a:p>
            <a:pPr algn="ctr"/>
            <a:r>
              <a:rPr lang="es-ES" dirty="0">
                <a:solidFill>
                  <a:srgbClr val="C14F43"/>
                </a:solidFill>
                <a:latin typeface="Bookman Old Style"/>
                <a:ea typeface="+mj-ea"/>
              </a:rPr>
              <a:t>* Sensibles, inteligentes, buenos en matemáticas</a:t>
            </a:r>
          </a:p>
        </p:txBody>
      </p:sp>
      <p:pic>
        <p:nvPicPr>
          <p:cNvPr id="16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7800" y="6974958"/>
            <a:ext cx="2493208" cy="58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928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0731"/>
            <a:ext cx="10693400" cy="60077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08700" y="3549650"/>
            <a:ext cx="4419599" cy="701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95"/>
              </a:spcBef>
            </a:pPr>
            <a:r>
              <a:rPr lang="es-ES" sz="4000">
                <a:solidFill>
                  <a:srgbClr val="C14F43"/>
                </a:solidFill>
                <a:latin typeface="Bookman Old Style"/>
                <a:ea typeface="+mj-ea"/>
                <a:cs typeface="Bookman Old Style"/>
              </a:rPr>
              <a:t>ESTEREOTIPOS</a:t>
            </a:r>
            <a:r>
              <a:rPr lang="es-ES" sz="4650">
                <a:solidFill>
                  <a:srgbClr val="C14F43"/>
                </a:solidFill>
                <a:latin typeface="Bookman Old Style"/>
                <a:ea typeface="+mj-ea"/>
                <a:cs typeface="Bookman Old Style"/>
              </a:rPr>
              <a:t> 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372235"/>
            <a:ext cx="10693400" cy="5715"/>
          </a:xfrm>
          <a:custGeom>
            <a:avLst/>
            <a:gdLst/>
            <a:ahLst/>
            <a:cxnLst/>
            <a:rect l="l" t="t" r="r" b="b"/>
            <a:pathLst>
              <a:path w="10693400" h="5715">
                <a:moveTo>
                  <a:pt x="10693400" y="5571"/>
                </a:moveTo>
                <a:lnTo>
                  <a:pt x="10693400" y="0"/>
                </a:lnTo>
                <a:lnTo>
                  <a:pt x="0" y="0"/>
                </a:lnTo>
                <a:lnTo>
                  <a:pt x="0" y="5571"/>
                </a:lnTo>
                <a:lnTo>
                  <a:pt x="10693400" y="5571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306" y="1021358"/>
            <a:ext cx="133667" cy="1336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211" y="1021358"/>
            <a:ext cx="133667" cy="1336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1118" y="1021358"/>
            <a:ext cx="133667" cy="1336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061" y="1907514"/>
            <a:ext cx="5289552" cy="434768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4A9723C0-0E2D-4423-BB31-708126BBDE6F}"/>
              </a:ext>
            </a:extLst>
          </p:cNvPr>
          <p:cNvSpPr/>
          <p:nvPr/>
        </p:nvSpPr>
        <p:spPr>
          <a:xfrm>
            <a:off x="0" y="6648751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magin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97800" y="0"/>
            <a:ext cx="2895600" cy="675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11250"/>
            <a:ext cx="10693400" cy="5855335"/>
          </a:xfrm>
          <a:custGeom>
            <a:avLst/>
            <a:gdLst/>
            <a:ahLst/>
            <a:cxnLst/>
            <a:rect l="l" t="t" r="r" b="b"/>
            <a:pathLst>
              <a:path w="10693400" h="6007734">
                <a:moveTo>
                  <a:pt x="10693399" y="6007607"/>
                </a:moveTo>
                <a:lnTo>
                  <a:pt x="10693399" y="0"/>
                </a:lnTo>
                <a:lnTo>
                  <a:pt x="0" y="0"/>
                </a:lnTo>
                <a:lnTo>
                  <a:pt x="0" y="6007607"/>
                </a:lnTo>
                <a:lnTo>
                  <a:pt x="10693399" y="600760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lang="es-ES"/>
          </a:p>
        </p:txBody>
      </p:sp>
      <p:sp>
        <p:nvSpPr>
          <p:cNvPr id="10" name="object 10"/>
          <p:cNvSpPr/>
          <p:nvPr/>
        </p:nvSpPr>
        <p:spPr>
          <a:xfrm>
            <a:off x="9791378" y="3371711"/>
            <a:ext cx="146050" cy="141605"/>
          </a:xfrm>
          <a:custGeom>
            <a:avLst/>
            <a:gdLst/>
            <a:ahLst/>
            <a:cxnLst/>
            <a:rect l="l" t="t" r="r" b="b"/>
            <a:pathLst>
              <a:path w="146050" h="141604">
                <a:moveTo>
                  <a:pt x="0" y="141068"/>
                </a:moveTo>
                <a:lnTo>
                  <a:pt x="0" y="87845"/>
                </a:lnTo>
              </a:path>
              <a:path w="146050" h="141604">
                <a:moveTo>
                  <a:pt x="48645" y="141068"/>
                </a:moveTo>
                <a:lnTo>
                  <a:pt x="48645" y="49170"/>
                </a:lnTo>
              </a:path>
              <a:path w="146050" h="141604">
                <a:moveTo>
                  <a:pt x="97291" y="141068"/>
                </a:moveTo>
                <a:lnTo>
                  <a:pt x="97291" y="43439"/>
                </a:lnTo>
              </a:path>
              <a:path w="146050" h="141604">
                <a:moveTo>
                  <a:pt x="145936" y="141068"/>
                </a:moveTo>
                <a:lnTo>
                  <a:pt x="145936" y="0"/>
                </a:lnTo>
              </a:path>
            </a:pathLst>
          </a:custGeom>
          <a:ln w="10334">
            <a:solidFill>
              <a:srgbClr val="FF4A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85961" y="3381266"/>
            <a:ext cx="97790" cy="132080"/>
          </a:xfrm>
          <a:custGeom>
            <a:avLst/>
            <a:gdLst/>
            <a:ahLst/>
            <a:cxnLst/>
            <a:rect l="l" t="t" r="r" b="b"/>
            <a:pathLst>
              <a:path w="97790" h="132079">
                <a:moveTo>
                  <a:pt x="97291" y="131514"/>
                </a:moveTo>
                <a:lnTo>
                  <a:pt x="97291" y="78291"/>
                </a:lnTo>
              </a:path>
              <a:path w="97790" h="132079">
                <a:moveTo>
                  <a:pt x="48645" y="131514"/>
                </a:moveTo>
                <a:lnTo>
                  <a:pt x="48645" y="0"/>
                </a:lnTo>
              </a:path>
              <a:path w="97790" h="132079">
                <a:moveTo>
                  <a:pt x="0" y="131514"/>
                </a:moveTo>
                <a:lnTo>
                  <a:pt x="0" y="85558"/>
                </a:lnTo>
              </a:path>
            </a:pathLst>
          </a:custGeom>
          <a:ln w="10334">
            <a:solidFill>
              <a:srgbClr val="FF4A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55700" y="1339850"/>
            <a:ext cx="4174137" cy="14446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es-ES" sz="4650"/>
              <a:t>¿Qué son los estereotipos?</a:t>
            </a:r>
            <a:r>
              <a:rPr sz="650" b="0" spc="810">
                <a:latin typeface="Times New Roman"/>
                <a:cs typeface="Times New Roman"/>
              </a:rPr>
              <a:t>.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9900" y="3092450"/>
            <a:ext cx="421005" cy="421005"/>
          </a:xfrm>
          <a:custGeom>
            <a:avLst/>
            <a:gdLst/>
            <a:ahLst/>
            <a:cxnLst/>
            <a:rect l="l" t="t" r="r" b="b"/>
            <a:pathLst>
              <a:path w="421005" h="421004">
                <a:moveTo>
                  <a:pt x="420697" y="217233"/>
                </a:moveTo>
                <a:lnTo>
                  <a:pt x="420697" y="203454"/>
                </a:lnTo>
                <a:lnTo>
                  <a:pt x="420344" y="196583"/>
                </a:lnTo>
                <a:lnTo>
                  <a:pt x="413647" y="155879"/>
                </a:lnTo>
                <a:lnTo>
                  <a:pt x="399117" y="117271"/>
                </a:lnTo>
                <a:lnTo>
                  <a:pt x="377328" y="82232"/>
                </a:lnTo>
                <a:lnTo>
                  <a:pt x="349140" y="52120"/>
                </a:lnTo>
                <a:lnTo>
                  <a:pt x="327204" y="35445"/>
                </a:lnTo>
                <a:lnTo>
                  <a:pt x="321494" y="31610"/>
                </a:lnTo>
                <a:lnTo>
                  <a:pt x="284480" y="13373"/>
                </a:lnTo>
                <a:lnTo>
                  <a:pt x="244618" y="2692"/>
                </a:lnTo>
                <a:lnTo>
                  <a:pt x="217239" y="0"/>
                </a:lnTo>
                <a:lnTo>
                  <a:pt x="203457" y="0"/>
                </a:lnTo>
                <a:lnTo>
                  <a:pt x="162560" y="5397"/>
                </a:lnTo>
                <a:lnTo>
                  <a:pt x="123487" y="18643"/>
                </a:lnTo>
                <a:lnTo>
                  <a:pt x="93493" y="35445"/>
                </a:lnTo>
                <a:lnTo>
                  <a:pt x="87744" y="39268"/>
                </a:lnTo>
                <a:lnTo>
                  <a:pt x="56743" y="66484"/>
                </a:lnTo>
                <a:lnTo>
                  <a:pt x="31620" y="99199"/>
                </a:lnTo>
                <a:lnTo>
                  <a:pt x="13374" y="136220"/>
                </a:lnTo>
                <a:lnTo>
                  <a:pt x="2693" y="176072"/>
                </a:lnTo>
                <a:lnTo>
                  <a:pt x="0" y="203454"/>
                </a:lnTo>
                <a:lnTo>
                  <a:pt x="0" y="217233"/>
                </a:lnTo>
                <a:lnTo>
                  <a:pt x="5397" y="258140"/>
                </a:lnTo>
                <a:lnTo>
                  <a:pt x="18653" y="297218"/>
                </a:lnTo>
                <a:lnTo>
                  <a:pt x="39276" y="332943"/>
                </a:lnTo>
                <a:lnTo>
                  <a:pt x="66487" y="363956"/>
                </a:lnTo>
                <a:lnTo>
                  <a:pt x="93493" y="385241"/>
                </a:lnTo>
                <a:lnTo>
                  <a:pt x="99203" y="389077"/>
                </a:lnTo>
                <a:lnTo>
                  <a:pt x="136222" y="407327"/>
                </a:lnTo>
                <a:lnTo>
                  <a:pt x="176079" y="417995"/>
                </a:lnTo>
                <a:lnTo>
                  <a:pt x="203457" y="420687"/>
                </a:lnTo>
                <a:lnTo>
                  <a:pt x="217239" y="420687"/>
                </a:lnTo>
                <a:lnTo>
                  <a:pt x="258142" y="415302"/>
                </a:lnTo>
                <a:lnTo>
                  <a:pt x="297209" y="402043"/>
                </a:lnTo>
                <a:lnTo>
                  <a:pt x="327204" y="385241"/>
                </a:lnTo>
                <a:lnTo>
                  <a:pt x="332953" y="381419"/>
                </a:lnTo>
                <a:lnTo>
                  <a:pt x="363964" y="354203"/>
                </a:lnTo>
                <a:lnTo>
                  <a:pt x="389086" y="321487"/>
                </a:lnTo>
                <a:lnTo>
                  <a:pt x="407327" y="284480"/>
                </a:lnTo>
                <a:lnTo>
                  <a:pt x="417998" y="244627"/>
                </a:lnTo>
                <a:lnTo>
                  <a:pt x="420344" y="224116"/>
                </a:lnTo>
                <a:lnTo>
                  <a:pt x="420697" y="217233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2300" y="3168650"/>
            <a:ext cx="10668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55">
                <a:solidFill>
                  <a:srgbClr val="FFF0C1"/>
                </a:solidFill>
                <a:latin typeface="Georgia"/>
                <a:cs typeface="Georgia"/>
              </a:rPr>
              <a:t>1</a:t>
            </a:r>
            <a:endParaRPr sz="135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79500" y="3092450"/>
            <a:ext cx="4531409" cy="11323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90"/>
              </a:spcBef>
            </a:pPr>
            <a:r>
              <a:rPr lang="es-ES" sz="1600" spc="-80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Son una forma de pensar que comparten las personas que pertenecen a la misma cultura, que no está basada en datos reales, son inflexibles, y determinan nuestro comportamiento.</a:t>
            </a:r>
            <a:endParaRPr sz="1600" dirty="0">
              <a:latin typeface="Bookman Old Style" pitchFamily="18" charset="0"/>
              <a:cs typeface="Arial Unicode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9500" y="4321558"/>
            <a:ext cx="4724400" cy="7895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90"/>
              </a:spcBef>
            </a:pPr>
            <a:endParaRPr lang="es-ES" sz="1600" spc="-80" dirty="0">
              <a:solidFill>
                <a:srgbClr val="C14F43"/>
              </a:solidFill>
              <a:latin typeface="Bookman Old Style" pitchFamily="18" charset="0"/>
              <a:cs typeface="Arial Unicode MS"/>
            </a:endParaRPr>
          </a:p>
          <a:p>
            <a:pPr algn="l"/>
            <a:r>
              <a:rPr lang="es-ES" sz="1600" spc="-80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Son generalizaciones que no se corresponden</a:t>
            </a:r>
          </a:p>
          <a:p>
            <a:pPr algn="l"/>
            <a:r>
              <a:rPr lang="es-ES" sz="1600" spc="-80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con un análisis de las personas.</a:t>
            </a:r>
          </a:p>
        </p:txBody>
      </p:sp>
      <p:sp>
        <p:nvSpPr>
          <p:cNvPr id="17" name="object 17"/>
          <p:cNvSpPr/>
          <p:nvPr/>
        </p:nvSpPr>
        <p:spPr>
          <a:xfrm>
            <a:off x="469900" y="4768850"/>
            <a:ext cx="421005" cy="421005"/>
          </a:xfrm>
          <a:custGeom>
            <a:avLst/>
            <a:gdLst/>
            <a:ahLst/>
            <a:cxnLst/>
            <a:rect l="l" t="t" r="r" b="b"/>
            <a:pathLst>
              <a:path w="421005" h="421004">
                <a:moveTo>
                  <a:pt x="420697" y="217233"/>
                </a:moveTo>
                <a:lnTo>
                  <a:pt x="420697" y="203454"/>
                </a:lnTo>
                <a:lnTo>
                  <a:pt x="420380" y="196583"/>
                </a:lnTo>
                <a:lnTo>
                  <a:pt x="413649" y="155879"/>
                </a:lnTo>
                <a:lnTo>
                  <a:pt x="399117" y="117271"/>
                </a:lnTo>
                <a:lnTo>
                  <a:pt x="377339" y="82232"/>
                </a:lnTo>
                <a:lnTo>
                  <a:pt x="349142" y="52120"/>
                </a:lnTo>
                <a:lnTo>
                  <a:pt x="315605" y="28079"/>
                </a:lnTo>
                <a:lnTo>
                  <a:pt x="278016" y="11049"/>
                </a:lnTo>
                <a:lnTo>
                  <a:pt x="251406" y="4064"/>
                </a:lnTo>
                <a:lnTo>
                  <a:pt x="244648" y="2692"/>
                </a:lnTo>
                <a:lnTo>
                  <a:pt x="237832" y="1676"/>
                </a:lnTo>
                <a:lnTo>
                  <a:pt x="224115" y="355"/>
                </a:lnTo>
                <a:lnTo>
                  <a:pt x="217239" y="0"/>
                </a:lnTo>
                <a:lnTo>
                  <a:pt x="203459" y="0"/>
                </a:lnTo>
                <a:lnTo>
                  <a:pt x="196587" y="355"/>
                </a:lnTo>
                <a:lnTo>
                  <a:pt x="182895" y="1676"/>
                </a:lnTo>
                <a:lnTo>
                  <a:pt x="176079" y="2692"/>
                </a:lnTo>
                <a:lnTo>
                  <a:pt x="169322" y="4064"/>
                </a:lnTo>
                <a:lnTo>
                  <a:pt x="162565" y="5384"/>
                </a:lnTo>
                <a:lnTo>
                  <a:pt x="123488" y="18643"/>
                </a:lnTo>
                <a:lnTo>
                  <a:pt x="87774" y="39268"/>
                </a:lnTo>
                <a:lnTo>
                  <a:pt x="56743" y="66484"/>
                </a:lnTo>
                <a:lnTo>
                  <a:pt x="31621" y="99199"/>
                </a:lnTo>
                <a:lnTo>
                  <a:pt x="13375" y="136220"/>
                </a:lnTo>
                <a:lnTo>
                  <a:pt x="2698" y="176072"/>
                </a:lnTo>
                <a:lnTo>
                  <a:pt x="0" y="203454"/>
                </a:lnTo>
                <a:lnTo>
                  <a:pt x="0" y="217233"/>
                </a:lnTo>
                <a:lnTo>
                  <a:pt x="5397" y="258127"/>
                </a:lnTo>
                <a:lnTo>
                  <a:pt x="18653" y="297205"/>
                </a:lnTo>
                <a:lnTo>
                  <a:pt x="39276" y="332955"/>
                </a:lnTo>
                <a:lnTo>
                  <a:pt x="66487" y="363956"/>
                </a:lnTo>
                <a:lnTo>
                  <a:pt x="99233" y="389077"/>
                </a:lnTo>
                <a:lnTo>
                  <a:pt x="136222" y="407327"/>
                </a:lnTo>
                <a:lnTo>
                  <a:pt x="176079" y="418007"/>
                </a:lnTo>
                <a:lnTo>
                  <a:pt x="203459" y="420700"/>
                </a:lnTo>
                <a:lnTo>
                  <a:pt x="217239" y="420700"/>
                </a:lnTo>
                <a:lnTo>
                  <a:pt x="258142" y="415328"/>
                </a:lnTo>
                <a:lnTo>
                  <a:pt x="297210" y="402043"/>
                </a:lnTo>
                <a:lnTo>
                  <a:pt x="332953" y="381419"/>
                </a:lnTo>
                <a:lnTo>
                  <a:pt x="343802" y="372948"/>
                </a:lnTo>
                <a:lnTo>
                  <a:pt x="349142" y="368592"/>
                </a:lnTo>
                <a:lnTo>
                  <a:pt x="377339" y="338493"/>
                </a:lnTo>
                <a:lnTo>
                  <a:pt x="399117" y="303441"/>
                </a:lnTo>
                <a:lnTo>
                  <a:pt x="413649" y="264833"/>
                </a:lnTo>
                <a:lnTo>
                  <a:pt x="420380" y="224104"/>
                </a:lnTo>
                <a:lnTo>
                  <a:pt x="420697" y="217233"/>
                </a:lnTo>
                <a:close/>
              </a:path>
            </a:pathLst>
          </a:custGeom>
          <a:solidFill>
            <a:srgbClr val="C14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22300" y="4845050"/>
            <a:ext cx="17589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425">
                <a:solidFill>
                  <a:srgbClr val="FFF0C1"/>
                </a:solidFill>
                <a:latin typeface="Georgia"/>
                <a:cs typeface="Georgia"/>
              </a:rPr>
              <a:t>2</a:t>
            </a:r>
            <a:endParaRPr sz="1350">
              <a:latin typeface="Georgia"/>
              <a:cs typeface="Georgia"/>
            </a:endParaRPr>
          </a:p>
        </p:txBody>
      </p:sp>
      <p:grpSp>
        <p:nvGrpSpPr>
          <p:cNvPr id="19" name="object 2"/>
          <p:cNvGrpSpPr/>
          <p:nvPr/>
        </p:nvGrpSpPr>
        <p:grpSpPr>
          <a:xfrm>
            <a:off x="5880100" y="1568450"/>
            <a:ext cx="4675505" cy="4150995"/>
            <a:chOff x="4725758" y="1396045"/>
            <a:chExt cx="5361305" cy="4684395"/>
          </a:xfrm>
        </p:grpSpPr>
        <p:sp>
          <p:nvSpPr>
            <p:cNvPr id="20" name="object 3"/>
            <p:cNvSpPr/>
            <p:nvPr/>
          </p:nvSpPr>
          <p:spPr>
            <a:xfrm>
              <a:off x="4725758" y="1913661"/>
              <a:ext cx="2936875" cy="2072005"/>
            </a:xfrm>
            <a:custGeom>
              <a:avLst/>
              <a:gdLst/>
              <a:ahLst/>
              <a:cxnLst/>
              <a:rect l="l" t="t" r="r" b="b"/>
              <a:pathLst>
                <a:path w="2936875" h="2072004">
                  <a:moveTo>
                    <a:pt x="2936684" y="0"/>
                  </a:moveTo>
                  <a:lnTo>
                    <a:pt x="200063" y="0"/>
                  </a:lnTo>
                  <a:lnTo>
                    <a:pt x="0" y="2071560"/>
                  </a:lnTo>
                  <a:lnTo>
                    <a:pt x="2736646" y="2071560"/>
                  </a:lnTo>
                  <a:lnTo>
                    <a:pt x="2936684" y="0"/>
                  </a:lnTo>
                  <a:close/>
                </a:path>
              </a:pathLst>
            </a:custGeom>
            <a:solidFill>
              <a:srgbClr val="FF4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2342" y="1396045"/>
              <a:ext cx="3019402" cy="2875699"/>
            </a:xfrm>
            <a:prstGeom prst="rect">
              <a:avLst/>
            </a:prstGeom>
          </p:spPr>
        </p:pic>
        <p:sp>
          <p:nvSpPr>
            <p:cNvPr id="22" name="object 5"/>
            <p:cNvSpPr/>
            <p:nvPr/>
          </p:nvSpPr>
          <p:spPr>
            <a:xfrm>
              <a:off x="7410195" y="3681704"/>
              <a:ext cx="2676525" cy="2279650"/>
            </a:xfrm>
            <a:custGeom>
              <a:avLst/>
              <a:gdLst/>
              <a:ahLst/>
              <a:cxnLst/>
              <a:rect l="l" t="t" r="r" b="b"/>
              <a:pathLst>
                <a:path w="2676525" h="2279650">
                  <a:moveTo>
                    <a:pt x="2676309" y="0"/>
                  </a:moveTo>
                  <a:lnTo>
                    <a:pt x="198374" y="0"/>
                  </a:lnTo>
                  <a:lnTo>
                    <a:pt x="0" y="2279294"/>
                  </a:lnTo>
                  <a:lnTo>
                    <a:pt x="2477922" y="2279294"/>
                  </a:lnTo>
                  <a:lnTo>
                    <a:pt x="2676309" y="0"/>
                  </a:lnTo>
                  <a:close/>
                </a:path>
              </a:pathLst>
            </a:custGeom>
            <a:solidFill>
              <a:srgbClr val="FFC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7485" y="2313940"/>
              <a:ext cx="4781702" cy="3766210"/>
            </a:xfrm>
            <a:prstGeom prst="rect">
              <a:avLst/>
            </a:prstGeom>
          </p:spPr>
        </p:pic>
        <p:sp>
          <p:nvSpPr>
            <p:cNvPr id="24" name="object 7"/>
            <p:cNvSpPr/>
            <p:nvPr/>
          </p:nvSpPr>
          <p:spPr>
            <a:xfrm>
              <a:off x="5034813" y="2024836"/>
              <a:ext cx="2965450" cy="300355"/>
            </a:xfrm>
            <a:custGeom>
              <a:avLst/>
              <a:gdLst/>
              <a:ahLst/>
              <a:cxnLst/>
              <a:rect l="l" t="t" r="r" b="b"/>
              <a:pathLst>
                <a:path w="2965450" h="300355">
                  <a:moveTo>
                    <a:pt x="15138" y="111734"/>
                  </a:moveTo>
                  <a:lnTo>
                    <a:pt x="13538" y="109791"/>
                  </a:lnTo>
                  <a:lnTo>
                    <a:pt x="9131" y="109334"/>
                  </a:lnTo>
                  <a:lnTo>
                    <a:pt x="7137" y="110947"/>
                  </a:lnTo>
                  <a:lnTo>
                    <a:pt x="0" y="181610"/>
                  </a:lnTo>
                  <a:lnTo>
                    <a:pt x="1625" y="183591"/>
                  </a:lnTo>
                  <a:lnTo>
                    <a:pt x="3822" y="183819"/>
                  </a:lnTo>
                  <a:lnTo>
                    <a:pt x="6261" y="183819"/>
                  </a:lnTo>
                  <a:lnTo>
                    <a:pt x="8026" y="182283"/>
                  </a:lnTo>
                  <a:lnTo>
                    <a:pt x="15138" y="111734"/>
                  </a:lnTo>
                  <a:close/>
                </a:path>
                <a:path w="2965450" h="300355">
                  <a:moveTo>
                    <a:pt x="81559" y="63601"/>
                  </a:moveTo>
                  <a:lnTo>
                    <a:pt x="79971" y="61645"/>
                  </a:lnTo>
                  <a:lnTo>
                    <a:pt x="75565" y="61226"/>
                  </a:lnTo>
                  <a:lnTo>
                    <a:pt x="73558" y="62826"/>
                  </a:lnTo>
                  <a:lnTo>
                    <a:pt x="61544" y="181610"/>
                  </a:lnTo>
                  <a:lnTo>
                    <a:pt x="63169" y="183591"/>
                  </a:lnTo>
                  <a:lnTo>
                    <a:pt x="65379" y="183819"/>
                  </a:lnTo>
                  <a:lnTo>
                    <a:pt x="67843" y="183819"/>
                  </a:lnTo>
                  <a:lnTo>
                    <a:pt x="69583" y="182283"/>
                  </a:lnTo>
                  <a:lnTo>
                    <a:pt x="81356" y="65849"/>
                  </a:lnTo>
                  <a:lnTo>
                    <a:pt x="81559" y="63601"/>
                  </a:lnTo>
                  <a:close/>
                </a:path>
                <a:path w="2965450" h="300355">
                  <a:moveTo>
                    <a:pt x="143878" y="56502"/>
                  </a:moveTo>
                  <a:lnTo>
                    <a:pt x="142252" y="54533"/>
                  </a:lnTo>
                  <a:lnTo>
                    <a:pt x="137871" y="54038"/>
                  </a:lnTo>
                  <a:lnTo>
                    <a:pt x="135839" y="55689"/>
                  </a:lnTo>
                  <a:lnTo>
                    <a:pt x="123139" y="181610"/>
                  </a:lnTo>
                  <a:lnTo>
                    <a:pt x="124726" y="183591"/>
                  </a:lnTo>
                  <a:lnTo>
                    <a:pt x="126961" y="183819"/>
                  </a:lnTo>
                  <a:lnTo>
                    <a:pt x="129400" y="183819"/>
                  </a:lnTo>
                  <a:lnTo>
                    <a:pt x="131140" y="182283"/>
                  </a:lnTo>
                  <a:lnTo>
                    <a:pt x="143878" y="56502"/>
                  </a:lnTo>
                  <a:close/>
                </a:path>
                <a:path w="2965450" h="300355">
                  <a:moveTo>
                    <a:pt x="210870" y="2438"/>
                  </a:moveTo>
                  <a:lnTo>
                    <a:pt x="209283" y="457"/>
                  </a:lnTo>
                  <a:lnTo>
                    <a:pt x="204876" y="0"/>
                  </a:lnTo>
                  <a:lnTo>
                    <a:pt x="202869" y="1625"/>
                  </a:lnTo>
                  <a:lnTo>
                    <a:pt x="184683" y="181610"/>
                  </a:lnTo>
                  <a:lnTo>
                    <a:pt x="186321" y="183591"/>
                  </a:lnTo>
                  <a:lnTo>
                    <a:pt x="188518" y="183819"/>
                  </a:lnTo>
                  <a:lnTo>
                    <a:pt x="190982" y="183819"/>
                  </a:lnTo>
                  <a:lnTo>
                    <a:pt x="192722" y="182283"/>
                  </a:lnTo>
                  <a:lnTo>
                    <a:pt x="210680" y="4635"/>
                  </a:lnTo>
                  <a:lnTo>
                    <a:pt x="210870" y="2438"/>
                  </a:lnTo>
                  <a:close/>
                </a:path>
                <a:path w="2965450" h="300355">
                  <a:moveTo>
                    <a:pt x="260515" y="120815"/>
                  </a:moveTo>
                  <a:lnTo>
                    <a:pt x="258889" y="118846"/>
                  </a:lnTo>
                  <a:lnTo>
                    <a:pt x="256679" y="118618"/>
                  </a:lnTo>
                  <a:lnTo>
                    <a:pt x="254482" y="118351"/>
                  </a:lnTo>
                  <a:lnTo>
                    <a:pt x="252514" y="120002"/>
                  </a:lnTo>
                  <a:lnTo>
                    <a:pt x="246468" y="179412"/>
                  </a:lnTo>
                  <a:lnTo>
                    <a:pt x="246278" y="181610"/>
                  </a:lnTo>
                  <a:lnTo>
                    <a:pt x="247865" y="183591"/>
                  </a:lnTo>
                  <a:lnTo>
                    <a:pt x="250101" y="183819"/>
                  </a:lnTo>
                  <a:lnTo>
                    <a:pt x="252539" y="183819"/>
                  </a:lnTo>
                  <a:lnTo>
                    <a:pt x="254279" y="182283"/>
                  </a:lnTo>
                  <a:lnTo>
                    <a:pt x="260515" y="120815"/>
                  </a:lnTo>
                  <a:close/>
                </a:path>
                <a:path w="2965450" h="300355">
                  <a:moveTo>
                    <a:pt x="332828" y="14300"/>
                  </a:moveTo>
                  <a:lnTo>
                    <a:pt x="331203" y="12319"/>
                  </a:lnTo>
                  <a:lnTo>
                    <a:pt x="329006" y="12128"/>
                  </a:lnTo>
                  <a:lnTo>
                    <a:pt x="326859" y="11887"/>
                  </a:lnTo>
                  <a:lnTo>
                    <a:pt x="324827" y="13474"/>
                  </a:lnTo>
                  <a:lnTo>
                    <a:pt x="307822" y="181610"/>
                  </a:lnTo>
                  <a:lnTo>
                    <a:pt x="309448" y="183591"/>
                  </a:lnTo>
                  <a:lnTo>
                    <a:pt x="311658" y="183819"/>
                  </a:lnTo>
                  <a:lnTo>
                    <a:pt x="314096" y="183819"/>
                  </a:lnTo>
                  <a:lnTo>
                    <a:pt x="315861" y="182283"/>
                  </a:lnTo>
                  <a:lnTo>
                    <a:pt x="332828" y="14300"/>
                  </a:lnTo>
                  <a:close/>
                </a:path>
                <a:path w="2965450" h="300355">
                  <a:moveTo>
                    <a:pt x="384543" y="111734"/>
                  </a:moveTo>
                  <a:lnTo>
                    <a:pt x="382917" y="109791"/>
                  </a:lnTo>
                  <a:lnTo>
                    <a:pt x="378548" y="109334"/>
                  </a:lnTo>
                  <a:lnTo>
                    <a:pt x="376542" y="110947"/>
                  </a:lnTo>
                  <a:lnTo>
                    <a:pt x="369404" y="181610"/>
                  </a:lnTo>
                  <a:lnTo>
                    <a:pt x="371005" y="183591"/>
                  </a:lnTo>
                  <a:lnTo>
                    <a:pt x="373240" y="183819"/>
                  </a:lnTo>
                  <a:lnTo>
                    <a:pt x="375678" y="183819"/>
                  </a:lnTo>
                  <a:lnTo>
                    <a:pt x="377418" y="182283"/>
                  </a:lnTo>
                  <a:lnTo>
                    <a:pt x="384543" y="111734"/>
                  </a:lnTo>
                  <a:close/>
                </a:path>
                <a:path w="2965450" h="300355">
                  <a:moveTo>
                    <a:pt x="2965259" y="291528"/>
                  </a:moveTo>
                  <a:lnTo>
                    <a:pt x="2962833" y="289115"/>
                  </a:lnTo>
                  <a:lnTo>
                    <a:pt x="2903258" y="289115"/>
                  </a:lnTo>
                  <a:lnTo>
                    <a:pt x="2900857" y="291528"/>
                  </a:lnTo>
                  <a:lnTo>
                    <a:pt x="2900857" y="297472"/>
                  </a:lnTo>
                  <a:lnTo>
                    <a:pt x="2903258" y="299847"/>
                  </a:lnTo>
                  <a:lnTo>
                    <a:pt x="2962833" y="299847"/>
                  </a:lnTo>
                  <a:lnTo>
                    <a:pt x="2965259" y="297472"/>
                  </a:lnTo>
                  <a:lnTo>
                    <a:pt x="2965259" y="291528"/>
                  </a:lnTo>
                  <a:close/>
                </a:path>
              </a:pathLst>
            </a:custGeom>
            <a:solidFill>
              <a:srgbClr val="2E0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3"/>
          <p:cNvSpPr/>
          <p:nvPr/>
        </p:nvSpPr>
        <p:spPr>
          <a:xfrm>
            <a:off x="0" y="501650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"/>
          <p:cNvSpPr/>
          <p:nvPr/>
        </p:nvSpPr>
        <p:spPr>
          <a:xfrm rot="10800000">
            <a:off x="0" y="6750050"/>
            <a:ext cx="10693400" cy="607695"/>
          </a:xfrm>
          <a:custGeom>
            <a:avLst/>
            <a:gdLst/>
            <a:ahLst/>
            <a:cxnLst/>
            <a:rect l="l" t="t" r="r" b="b"/>
            <a:pathLst>
              <a:path w="10693400" h="607694">
                <a:moveTo>
                  <a:pt x="10693400" y="601497"/>
                </a:moveTo>
                <a:lnTo>
                  <a:pt x="10091890" y="601497"/>
                </a:lnTo>
                <a:lnTo>
                  <a:pt x="10091890" y="0"/>
                </a:lnTo>
                <a:lnTo>
                  <a:pt x="10086327" y="0"/>
                </a:lnTo>
                <a:lnTo>
                  <a:pt x="10086327" y="601497"/>
                </a:lnTo>
                <a:lnTo>
                  <a:pt x="0" y="601497"/>
                </a:lnTo>
                <a:lnTo>
                  <a:pt x="0" y="607072"/>
                </a:lnTo>
                <a:lnTo>
                  <a:pt x="10693400" y="607072"/>
                </a:lnTo>
                <a:lnTo>
                  <a:pt x="10693400" y="601497"/>
                </a:lnTo>
                <a:close/>
              </a:path>
            </a:pathLst>
          </a:custGeom>
          <a:solidFill>
            <a:srgbClr val="C14F43"/>
          </a:solidFill>
          <a:ln w="1905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513BCEDA-F150-488A-8DA8-71063666CFD5}"/>
              </a:ext>
            </a:extLst>
          </p:cNvPr>
          <p:cNvSpPr txBox="1"/>
          <p:nvPr/>
        </p:nvSpPr>
        <p:spPr>
          <a:xfrm>
            <a:off x="326977" y="5752738"/>
            <a:ext cx="9363123" cy="8248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84150" marR="5080" indent="-171450" algn="just">
              <a:lnSpc>
                <a:spcPct val="116100"/>
              </a:lnSpc>
              <a:spcBef>
                <a:spcPts val="90"/>
              </a:spcBef>
              <a:buFont typeface="Wingdings" panose="05000000000000000000" pitchFamily="2" charset="2"/>
              <a:buChar char="v"/>
            </a:pPr>
            <a:r>
              <a:rPr lang="es-ES" sz="1400" spc="-80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Por ejemplo, un estereotipo sería “</a:t>
            </a:r>
            <a:r>
              <a:rPr lang="es-ES" sz="1400" i="1" u="sng" spc="-80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los andaluces son unos vagos</a:t>
            </a:r>
            <a:r>
              <a:rPr lang="es-ES" sz="1400" spc="-80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”. Esta creencia popular no está basada en hechos reales, y por tanto es un prejuicio hacia todas las personas de una comunidad autónoma. </a:t>
            </a:r>
            <a:r>
              <a:rPr lang="es-ES" sz="1400" i="1" spc="-80" dirty="0">
                <a:solidFill>
                  <a:srgbClr val="C14F43"/>
                </a:solidFill>
                <a:latin typeface="Bookman Old Style" pitchFamily="18" charset="0"/>
                <a:cs typeface="Arial Unicode MS"/>
              </a:rPr>
              <a:t>¿Es justo decir que todos los andaluces son unos vagos?</a:t>
            </a:r>
          </a:p>
        </p:txBody>
      </p:sp>
      <p:pic>
        <p:nvPicPr>
          <p:cNvPr id="28" name="Immagin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97800" y="0"/>
            <a:ext cx="2895600" cy="675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2EAE53390176D4A811785D2977C271D" ma:contentTypeVersion="13" ma:contentTypeDescription="Crear nuevo documento." ma:contentTypeScope="" ma:versionID="d9baab600bd0b2e7e10b9c6bec3b8d1f">
  <xsd:schema xmlns:xsd="http://www.w3.org/2001/XMLSchema" xmlns:xs="http://www.w3.org/2001/XMLSchema" xmlns:p="http://schemas.microsoft.com/office/2006/metadata/properties" xmlns:ns2="edf134e1-7d41-41f5-b0e0-96637d74abb8" xmlns:ns3="05bb38e5-5de9-420a-8684-1aeebdd98d72" targetNamespace="http://schemas.microsoft.com/office/2006/metadata/properties" ma:root="true" ma:fieldsID="d0f3d868f6abf9d7cddf4c27c3ca50c3" ns2:_="" ns3:_="">
    <xsd:import namespace="edf134e1-7d41-41f5-b0e0-96637d74abb8"/>
    <xsd:import namespace="05bb38e5-5de9-420a-8684-1aeebdd98d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134e1-7d41-41f5-b0e0-96637d74a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bb38e5-5de9-420a-8684-1aeebdd98d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EBD0E9-F969-4AAB-A42F-B81BC9D7F3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A82055-E50A-4DA6-8087-5FF583F168E7}">
  <ds:schemaRefs>
    <ds:schemaRef ds:uri="http://purl.org/dc/dcmitype/"/>
    <ds:schemaRef ds:uri="http://www.w3.org/XML/1998/namespace"/>
    <ds:schemaRef ds:uri="05bb38e5-5de9-420a-8684-1aeebdd98d72"/>
    <ds:schemaRef ds:uri="http://schemas.openxmlformats.org/package/2006/metadata/core-properties"/>
    <ds:schemaRef ds:uri="edf134e1-7d41-41f5-b0e0-96637d74abb8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19FE5EF-D990-4AAD-820C-8A8D483BBCFA}">
  <ds:schemaRefs>
    <ds:schemaRef ds:uri="05bb38e5-5de9-420a-8684-1aeebdd98d72"/>
    <ds:schemaRef ds:uri="edf134e1-7d41-41f5-b0e0-96637d74ab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</TotalTime>
  <Words>1209</Words>
  <Application>Microsoft Office PowerPoint</Application>
  <PresentationFormat>Personalizado</PresentationFormat>
  <Paragraphs>136</Paragraphs>
  <Slides>20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9" baseType="lpstr">
      <vt:lpstr>Arial</vt:lpstr>
      <vt:lpstr>Calibri</vt:lpstr>
      <vt:lpstr>Bookman Old Style</vt:lpstr>
      <vt:lpstr>Arial Unicode MS</vt:lpstr>
      <vt:lpstr>Georgia</vt:lpstr>
      <vt:lpstr>Times New Roman</vt:lpstr>
      <vt:lpstr>Wingdings</vt:lpstr>
      <vt:lpstr>Verdana</vt:lpstr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Actividad : Desmontando estereotipos</vt:lpstr>
      <vt:lpstr>Diapositiva 8</vt:lpstr>
      <vt:lpstr>¿Qué son los estereotipos?.</vt:lpstr>
      <vt:lpstr>Diapositiva 10</vt:lpstr>
      <vt:lpstr>Estereotipos de género.</vt:lpstr>
      <vt:lpstr>Algunos ejemplos….</vt:lpstr>
      <vt:lpstr>Diapositiva 13</vt:lpstr>
      <vt:lpstr>¿Qué es el machismo?</vt:lpstr>
      <vt:lpstr>Diapositiva 15</vt:lpstr>
      <vt:lpstr>Diapositiva 16</vt:lpstr>
      <vt:lpstr>Diapositiva 17</vt:lpstr>
      <vt:lpstr>Diapositiva 18</vt:lpstr>
      <vt:lpstr>Diapositiva 19</vt:lpstr>
      <vt:lpstr>Diapositiva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MARCAMSAN</dc:creator>
  <cp:lastModifiedBy>JUMPER</cp:lastModifiedBy>
  <cp:revision>28</cp:revision>
  <dcterms:created xsi:type="dcterms:W3CDTF">2020-10-05T07:52:20Z</dcterms:created>
  <dcterms:modified xsi:type="dcterms:W3CDTF">2020-10-28T16:43:00Z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2020-10-14T00:00:00Z</vt:filetime>
  </property>
  <property fmtid="{D5CDD505-2E9C-101B-9397-08002B2CF9AE}" pid="3" name="LastSaved">
    <vt:filetime>2020-10-05T00:00:00Z</vt:filetime>
  </property>
  <property fmtid="{D5CDD505-2E9C-101B-9397-08002B2CF9AE}" pid="4" name="ContentTypeId">
    <vt:lpwstr>0x01010012EAE53390176D4A811785D2977C271D</vt:lpwstr>
  </property>
</Properties>
</file>