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6" r:id="rId5"/>
  </p:sldIdLst>
  <p:sldSz cx="12192000" cy="6858000"/>
  <p:notesSz cx="6858000" cy="9144000"/>
  <p:embeddedFontLst>
    <p:embeddedFont>
      <p:font typeface="Arvo" panose="020B060402020202020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En/u5v69u8LdzMufjzDyv06b+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604769-4E47-4C7B-8F71-EEFB682B2E22}">
  <a:tblStyle styleId="{B1604769-4E47-4C7B-8F71-EEFB682B2E2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9"/>
          </a:solidFill>
        </a:fill>
      </a:tcStyle>
    </a:wholeTbl>
    <a:band1H>
      <a:tcTxStyle b="off" i="off"/>
      <a:tcStyle>
        <a:tcBdr/>
        <a:fill>
          <a:solidFill>
            <a:srgbClr val="CCE1F2"/>
          </a:solidFill>
        </a:fill>
      </a:tcStyle>
    </a:band1H>
    <a:band2H>
      <a:tcTxStyle b="off" i="off"/>
      <a:tcStyle>
        <a:tcBdr/>
      </a:tcStyle>
    </a:band2H>
    <a:band1V>
      <a:tcTxStyle b="off" i="off"/>
      <a:tcStyle>
        <a:tcBdr/>
        <a:fill>
          <a:solidFill>
            <a:srgbClr val="CCE1F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4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g"/><Relationship Id="rId7"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2.jpg"/><Relationship Id="rId10" Type="http://schemas.openxmlformats.org/officeDocument/2006/relationships/image" Target="../media/image9.jpg"/><Relationship Id="rId4" Type="http://schemas.openxmlformats.org/officeDocument/2006/relationships/image" Target="../media/image4.jpg"/><Relationship Id="rId9"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456633" y="1596100"/>
            <a:ext cx="5487200" cy="82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2456633" y="2557708"/>
            <a:ext cx="5487200" cy="36036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8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16" name="Google Shape;16;p3" descr="Death_to_stock_communicate_hands_2.jpg"/>
          <p:cNvPicPr preferRelativeResize="0"/>
          <p:nvPr/>
        </p:nvPicPr>
        <p:blipFill rotWithShape="1">
          <a:blip r:embed="rId2">
            <a:alphaModFix/>
          </a:blip>
          <a:srcRect/>
          <a:stretch/>
        </p:blipFill>
        <p:spPr>
          <a:xfrm>
            <a:off x="10808246" y="2760910"/>
            <a:ext cx="1383753" cy="1383751"/>
          </a:xfrm>
          <a:prstGeom prst="rect">
            <a:avLst/>
          </a:prstGeom>
          <a:noFill/>
          <a:ln>
            <a:noFill/>
          </a:ln>
        </p:spPr>
      </p:pic>
      <p:pic>
        <p:nvPicPr>
          <p:cNvPr id="17" name="Google Shape;17;p3" descr="Death_to_stock_communicate_hands_5.jpg"/>
          <p:cNvPicPr preferRelativeResize="0"/>
          <p:nvPr/>
        </p:nvPicPr>
        <p:blipFill rotWithShape="1">
          <a:blip r:embed="rId3">
            <a:alphaModFix/>
          </a:blip>
          <a:srcRect/>
          <a:stretch/>
        </p:blipFill>
        <p:spPr>
          <a:xfrm>
            <a:off x="9421628" y="12"/>
            <a:ext cx="2770373" cy="2770360"/>
          </a:xfrm>
          <a:prstGeom prst="rect">
            <a:avLst/>
          </a:prstGeom>
          <a:noFill/>
          <a:ln>
            <a:noFill/>
          </a:ln>
        </p:spPr>
      </p:pic>
      <p:sp>
        <p:nvSpPr>
          <p:cNvPr id="18" name="Google Shape;18;p3"/>
          <p:cNvSpPr/>
          <p:nvPr/>
        </p:nvSpPr>
        <p:spPr>
          <a:xfrm>
            <a:off x="9426697" y="276310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3"/>
          <p:cNvSpPr/>
          <p:nvPr/>
        </p:nvSpPr>
        <p:spPr>
          <a:xfrm>
            <a:off x="10808327" y="4144683"/>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3"/>
          <p:cNvSpPr/>
          <p:nvPr/>
        </p:nvSpPr>
        <p:spPr>
          <a:xfrm>
            <a:off x="9426697" y="1"/>
            <a:ext cx="1383600" cy="1383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3"/>
          <p:cNvSpPr/>
          <p:nvPr/>
        </p:nvSpPr>
        <p:spPr>
          <a:xfrm>
            <a:off x="9" y="5474392"/>
            <a:ext cx="1383600" cy="13836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 name="Google Shape;22;p3"/>
          <p:cNvSpPr/>
          <p:nvPr/>
        </p:nvSpPr>
        <p:spPr>
          <a:xfrm>
            <a:off x="0" y="47827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p3"/>
          <p:cNvSpPr/>
          <p:nvPr/>
        </p:nvSpPr>
        <p:spPr>
          <a:xfrm>
            <a:off x="691588" y="5474388"/>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3"/>
          <p:cNvSpPr/>
          <p:nvPr/>
        </p:nvSpPr>
        <p:spPr>
          <a:xfrm>
            <a:off x="8735097" y="-12"/>
            <a:ext cx="691600" cy="6916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3"/>
          <p:cNvSpPr/>
          <p:nvPr/>
        </p:nvSpPr>
        <p:spPr>
          <a:xfrm>
            <a:off x="10116621" y="3444988"/>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26" name="Google Shape;26;p3"/>
          <p:cNvGrpSpPr/>
          <p:nvPr/>
        </p:nvGrpSpPr>
        <p:grpSpPr>
          <a:xfrm>
            <a:off x="9777256" y="359734"/>
            <a:ext cx="664173" cy="664135"/>
            <a:chOff x="1923675" y="1633650"/>
            <a:chExt cx="436000" cy="435975"/>
          </a:xfrm>
        </p:grpSpPr>
        <p:sp>
          <p:nvSpPr>
            <p:cNvPr id="27" name="Google Shape;27;p3"/>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 name="Google Shape;28;p3"/>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3"/>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3"/>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3"/>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3"/>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33" name="Google Shape;33;p3"/>
          <p:cNvSpPr txBox="1">
            <a:spLocks noGrp="1"/>
          </p:cNvSpPr>
          <p:nvPr>
            <p:ph type="sldNum" idx="12"/>
          </p:nvPr>
        </p:nvSpPr>
        <p:spPr>
          <a:xfrm>
            <a:off x="1" y="6166400"/>
            <a:ext cx="691600" cy="69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4"/>
        <p:cNvGrpSpPr/>
        <p:nvPr/>
      </p:nvGrpSpPr>
      <p:grpSpPr>
        <a:xfrm>
          <a:off x="0" y="0"/>
          <a:ext cx="0" cy="0"/>
          <a:chOff x="0" y="0"/>
          <a:chExt cx="0" cy="0"/>
        </a:xfrm>
      </p:grpSpPr>
      <p:pic>
        <p:nvPicPr>
          <p:cNvPr id="35" name="Google Shape;35;p4" descr="Death_to_stock_photography_Vibrant-(9-of-10).jpg"/>
          <p:cNvPicPr preferRelativeResize="0"/>
          <p:nvPr/>
        </p:nvPicPr>
        <p:blipFill rotWithShape="1">
          <a:blip r:embed="rId2">
            <a:alphaModFix/>
          </a:blip>
          <a:srcRect/>
          <a:stretch/>
        </p:blipFill>
        <p:spPr>
          <a:xfrm>
            <a:off x="2653936" y="-20767"/>
            <a:ext cx="1383600" cy="1383600"/>
          </a:xfrm>
          <a:prstGeom prst="rect">
            <a:avLst/>
          </a:prstGeom>
          <a:noFill/>
          <a:ln>
            <a:noFill/>
          </a:ln>
        </p:spPr>
      </p:pic>
      <p:pic>
        <p:nvPicPr>
          <p:cNvPr id="36" name="Google Shape;36;p4" descr="Death_to_stock_communicate_hands_2.jpg"/>
          <p:cNvPicPr preferRelativeResize="0"/>
          <p:nvPr/>
        </p:nvPicPr>
        <p:blipFill rotWithShape="1">
          <a:blip r:embed="rId3">
            <a:alphaModFix/>
          </a:blip>
          <a:srcRect/>
          <a:stretch/>
        </p:blipFill>
        <p:spPr>
          <a:xfrm>
            <a:off x="10721764" y="2655767"/>
            <a:ext cx="1546437" cy="1546400"/>
          </a:xfrm>
          <a:prstGeom prst="rect">
            <a:avLst/>
          </a:prstGeom>
          <a:noFill/>
          <a:ln>
            <a:noFill/>
          </a:ln>
        </p:spPr>
      </p:pic>
      <p:pic>
        <p:nvPicPr>
          <p:cNvPr id="37" name="Google Shape;37;p4" descr="Death_to_stock_photography_Vibrant-(10-of-10).jpg"/>
          <p:cNvPicPr preferRelativeResize="0"/>
          <p:nvPr/>
        </p:nvPicPr>
        <p:blipFill rotWithShape="1">
          <a:blip r:embed="rId4">
            <a:alphaModFix/>
          </a:blip>
          <a:srcRect/>
          <a:stretch/>
        </p:blipFill>
        <p:spPr>
          <a:xfrm>
            <a:off x="-93899" y="4109101"/>
            <a:ext cx="2760900" cy="2760900"/>
          </a:xfrm>
          <a:prstGeom prst="rect">
            <a:avLst/>
          </a:prstGeom>
          <a:noFill/>
          <a:ln>
            <a:noFill/>
          </a:ln>
        </p:spPr>
      </p:pic>
      <p:pic>
        <p:nvPicPr>
          <p:cNvPr id="38" name="Google Shape;38;p4" descr="Death_to_stock_communicate_hands_5.jpg"/>
          <p:cNvPicPr preferRelativeResize="0"/>
          <p:nvPr/>
        </p:nvPicPr>
        <p:blipFill rotWithShape="1">
          <a:blip r:embed="rId5">
            <a:alphaModFix/>
          </a:blip>
          <a:srcRect/>
          <a:stretch/>
        </p:blipFill>
        <p:spPr>
          <a:xfrm>
            <a:off x="9525000" y="2967"/>
            <a:ext cx="2743200" cy="2743200"/>
          </a:xfrm>
          <a:prstGeom prst="rect">
            <a:avLst/>
          </a:prstGeom>
          <a:noFill/>
          <a:ln>
            <a:noFill/>
          </a:ln>
        </p:spPr>
      </p:pic>
      <p:pic>
        <p:nvPicPr>
          <p:cNvPr id="39" name="Google Shape;39;p4" descr="Death_to_stock_communicate_hands_9-.jpg"/>
          <p:cNvPicPr preferRelativeResize="0"/>
          <p:nvPr/>
        </p:nvPicPr>
        <p:blipFill rotWithShape="1">
          <a:blip r:embed="rId6">
            <a:alphaModFix/>
          </a:blip>
          <a:srcRect/>
          <a:stretch/>
        </p:blipFill>
        <p:spPr>
          <a:xfrm>
            <a:off x="-95323" y="1356243"/>
            <a:ext cx="2760900" cy="2760900"/>
          </a:xfrm>
          <a:prstGeom prst="rect">
            <a:avLst/>
          </a:prstGeom>
          <a:noFill/>
          <a:ln>
            <a:noFill/>
          </a:ln>
        </p:spPr>
      </p:pic>
      <p:sp>
        <p:nvSpPr>
          <p:cNvPr id="40" name="Google Shape;40;p4"/>
          <p:cNvSpPr/>
          <p:nvPr/>
        </p:nvSpPr>
        <p:spPr>
          <a:xfrm>
            <a:off x="-96836" y="2730901"/>
            <a:ext cx="1383600" cy="1383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1" name="Google Shape;41;p4" descr="DeathtoStock_Clementine10.jpg"/>
          <p:cNvPicPr preferRelativeResize="0"/>
          <p:nvPr/>
        </p:nvPicPr>
        <p:blipFill rotWithShape="1">
          <a:blip r:embed="rId7">
            <a:alphaModFix/>
          </a:blip>
          <a:srcRect/>
          <a:stretch/>
        </p:blipFill>
        <p:spPr>
          <a:xfrm>
            <a:off x="5408857" y="5481877"/>
            <a:ext cx="1383600" cy="1383567"/>
          </a:xfrm>
          <a:prstGeom prst="rect">
            <a:avLst/>
          </a:prstGeom>
          <a:noFill/>
          <a:ln>
            <a:noFill/>
          </a:ln>
        </p:spPr>
      </p:pic>
      <p:pic>
        <p:nvPicPr>
          <p:cNvPr id="42" name="Google Shape;42;p4" descr="Death_to_stock_communicate_hands_4.jpg"/>
          <p:cNvPicPr preferRelativeResize="0"/>
          <p:nvPr/>
        </p:nvPicPr>
        <p:blipFill rotWithShape="1">
          <a:blip r:embed="rId8">
            <a:alphaModFix/>
          </a:blip>
          <a:srcRect/>
          <a:stretch/>
        </p:blipFill>
        <p:spPr>
          <a:xfrm>
            <a:off x="9523385" y="4113834"/>
            <a:ext cx="2760900" cy="2760900"/>
          </a:xfrm>
          <a:prstGeom prst="rect">
            <a:avLst/>
          </a:prstGeom>
          <a:noFill/>
          <a:ln>
            <a:noFill/>
          </a:ln>
        </p:spPr>
      </p:pic>
      <p:pic>
        <p:nvPicPr>
          <p:cNvPr id="43" name="Google Shape;43;p4" descr="DeathtoStock_Simplify3.jpg"/>
          <p:cNvPicPr preferRelativeResize="0"/>
          <p:nvPr/>
        </p:nvPicPr>
        <p:blipFill rotWithShape="1">
          <a:blip r:embed="rId9">
            <a:alphaModFix/>
          </a:blip>
          <a:srcRect/>
          <a:stretch/>
        </p:blipFill>
        <p:spPr>
          <a:xfrm>
            <a:off x="-88800" y="-24141"/>
            <a:ext cx="1383600" cy="1383644"/>
          </a:xfrm>
          <a:prstGeom prst="rect">
            <a:avLst/>
          </a:prstGeom>
          <a:noFill/>
          <a:ln>
            <a:noFill/>
          </a:ln>
        </p:spPr>
      </p:pic>
      <p:pic>
        <p:nvPicPr>
          <p:cNvPr id="44" name="Google Shape;44;p4" descr="Death_to_stock_communicate_hands_1.jpg"/>
          <p:cNvPicPr preferRelativeResize="0"/>
          <p:nvPr/>
        </p:nvPicPr>
        <p:blipFill rotWithShape="1">
          <a:blip r:embed="rId10">
            <a:alphaModFix/>
          </a:blip>
          <a:srcRect/>
          <a:stretch/>
        </p:blipFill>
        <p:spPr>
          <a:xfrm>
            <a:off x="6776392" y="-24100"/>
            <a:ext cx="1383600" cy="1383600"/>
          </a:xfrm>
          <a:prstGeom prst="rect">
            <a:avLst/>
          </a:prstGeom>
          <a:noFill/>
          <a:ln>
            <a:noFill/>
          </a:ln>
        </p:spPr>
      </p:pic>
      <p:pic>
        <p:nvPicPr>
          <p:cNvPr id="45" name="Google Shape;45;p4" descr="Death_to_stock_communicate_hands_3.jpg"/>
          <p:cNvPicPr preferRelativeResize="0"/>
          <p:nvPr/>
        </p:nvPicPr>
        <p:blipFill rotWithShape="1">
          <a:blip r:embed="rId11">
            <a:alphaModFix/>
          </a:blip>
          <a:srcRect/>
          <a:stretch/>
        </p:blipFill>
        <p:spPr>
          <a:xfrm>
            <a:off x="4025267" y="5474400"/>
            <a:ext cx="1383600" cy="1383600"/>
          </a:xfrm>
          <a:prstGeom prst="rect">
            <a:avLst/>
          </a:prstGeom>
          <a:noFill/>
          <a:ln>
            <a:noFill/>
          </a:ln>
        </p:spPr>
      </p:pic>
      <p:sp>
        <p:nvSpPr>
          <p:cNvPr id="46" name="Google Shape;46;p4"/>
          <p:cNvSpPr/>
          <p:nvPr/>
        </p:nvSpPr>
        <p:spPr>
          <a:xfrm flipH="1">
            <a:off x="1295400" y="-816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4"/>
          <p:cNvSpPr/>
          <p:nvPr/>
        </p:nvSpPr>
        <p:spPr>
          <a:xfrm flipH="1">
            <a:off x="2667000" y="5486519"/>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4"/>
          <p:cNvSpPr/>
          <p:nvPr/>
        </p:nvSpPr>
        <p:spPr>
          <a:xfrm flipH="1">
            <a:off x="4038600" y="0"/>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 name="Google Shape;49;p4"/>
          <p:cNvSpPr/>
          <p:nvPr/>
        </p:nvSpPr>
        <p:spPr>
          <a:xfrm flipH="1">
            <a:off x="6781800" y="5486519"/>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 name="Google Shape;50;p4"/>
          <p:cNvSpPr/>
          <p:nvPr/>
        </p:nvSpPr>
        <p:spPr>
          <a:xfrm flipH="1">
            <a:off x="8153400" y="5486519"/>
            <a:ext cx="1371600" cy="137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4"/>
          <p:cNvSpPr/>
          <p:nvPr/>
        </p:nvSpPr>
        <p:spPr>
          <a:xfrm flipH="1">
            <a:off x="8157300" y="-12741"/>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4"/>
          <p:cNvSpPr/>
          <p:nvPr/>
        </p:nvSpPr>
        <p:spPr>
          <a:xfrm flipH="1">
            <a:off x="5410200" y="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 name="Google Shape;53;p4"/>
          <p:cNvSpPr/>
          <p:nvPr/>
        </p:nvSpPr>
        <p:spPr>
          <a:xfrm flipH="1">
            <a:off x="3343112" y="667255"/>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4"/>
          <p:cNvSpPr/>
          <p:nvPr/>
        </p:nvSpPr>
        <p:spPr>
          <a:xfrm>
            <a:off x="6088157" y="-65"/>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4"/>
          <p:cNvSpPr/>
          <p:nvPr/>
        </p:nvSpPr>
        <p:spPr>
          <a:xfrm flipH="1">
            <a:off x="604012" y="-79"/>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 name="Google Shape;56;p4"/>
          <p:cNvSpPr/>
          <p:nvPr/>
        </p:nvSpPr>
        <p:spPr>
          <a:xfrm>
            <a:off x="1286767" y="1358900"/>
            <a:ext cx="9609600" cy="41276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 name="Google Shape;57;p4"/>
          <p:cNvSpPr txBox="1">
            <a:spLocks noGrp="1"/>
          </p:cNvSpPr>
          <p:nvPr>
            <p:ph type="ctrTitle"/>
          </p:nvPr>
        </p:nvSpPr>
        <p:spPr>
          <a:xfrm>
            <a:off x="2686100" y="2111133"/>
            <a:ext cx="6819600" cy="154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4D778A"/>
              </a:buClr>
              <a:buSzPts val="1800"/>
              <a:buNone/>
              <a:defRPr sz="2400">
                <a:solidFill>
                  <a:srgbClr val="4D778A"/>
                </a:solidFill>
              </a:defRPr>
            </a:lvl1pPr>
            <a:lvl2pPr lvl="1" algn="ctr">
              <a:lnSpc>
                <a:spcPct val="100000"/>
              </a:lnSpc>
              <a:spcBef>
                <a:spcPts val="0"/>
              </a:spcBef>
              <a:spcAft>
                <a:spcPts val="0"/>
              </a:spcAft>
              <a:buClr>
                <a:srgbClr val="4D778A"/>
              </a:buClr>
              <a:buSzPts val="1800"/>
              <a:buNone/>
              <a:defRPr sz="2400">
                <a:solidFill>
                  <a:srgbClr val="4D778A"/>
                </a:solidFill>
              </a:defRPr>
            </a:lvl2pPr>
            <a:lvl3pPr lvl="2" algn="ctr">
              <a:lnSpc>
                <a:spcPct val="100000"/>
              </a:lnSpc>
              <a:spcBef>
                <a:spcPts val="0"/>
              </a:spcBef>
              <a:spcAft>
                <a:spcPts val="0"/>
              </a:spcAft>
              <a:buClr>
                <a:srgbClr val="4D778A"/>
              </a:buClr>
              <a:buSzPts val="1800"/>
              <a:buNone/>
              <a:defRPr sz="2400">
                <a:solidFill>
                  <a:srgbClr val="4D778A"/>
                </a:solidFill>
              </a:defRPr>
            </a:lvl3pPr>
            <a:lvl4pPr lvl="3" algn="ctr">
              <a:lnSpc>
                <a:spcPct val="100000"/>
              </a:lnSpc>
              <a:spcBef>
                <a:spcPts val="0"/>
              </a:spcBef>
              <a:spcAft>
                <a:spcPts val="0"/>
              </a:spcAft>
              <a:buClr>
                <a:srgbClr val="4D778A"/>
              </a:buClr>
              <a:buSzPts val="1800"/>
              <a:buNone/>
              <a:defRPr sz="2400">
                <a:solidFill>
                  <a:srgbClr val="4D778A"/>
                </a:solidFill>
              </a:defRPr>
            </a:lvl4pPr>
            <a:lvl5pPr lvl="4" algn="ctr">
              <a:lnSpc>
                <a:spcPct val="100000"/>
              </a:lnSpc>
              <a:spcBef>
                <a:spcPts val="0"/>
              </a:spcBef>
              <a:spcAft>
                <a:spcPts val="0"/>
              </a:spcAft>
              <a:buClr>
                <a:srgbClr val="4D778A"/>
              </a:buClr>
              <a:buSzPts val="1800"/>
              <a:buNone/>
              <a:defRPr sz="2400">
                <a:solidFill>
                  <a:srgbClr val="4D778A"/>
                </a:solidFill>
              </a:defRPr>
            </a:lvl5pPr>
            <a:lvl6pPr lvl="5" algn="ctr">
              <a:lnSpc>
                <a:spcPct val="100000"/>
              </a:lnSpc>
              <a:spcBef>
                <a:spcPts val="0"/>
              </a:spcBef>
              <a:spcAft>
                <a:spcPts val="0"/>
              </a:spcAft>
              <a:buClr>
                <a:srgbClr val="4D778A"/>
              </a:buClr>
              <a:buSzPts val="1800"/>
              <a:buNone/>
              <a:defRPr sz="2400">
                <a:solidFill>
                  <a:srgbClr val="4D778A"/>
                </a:solidFill>
              </a:defRPr>
            </a:lvl6pPr>
            <a:lvl7pPr lvl="6" algn="ctr">
              <a:lnSpc>
                <a:spcPct val="100000"/>
              </a:lnSpc>
              <a:spcBef>
                <a:spcPts val="0"/>
              </a:spcBef>
              <a:spcAft>
                <a:spcPts val="0"/>
              </a:spcAft>
              <a:buClr>
                <a:srgbClr val="4D778A"/>
              </a:buClr>
              <a:buSzPts val="1800"/>
              <a:buNone/>
              <a:defRPr sz="2400">
                <a:solidFill>
                  <a:srgbClr val="4D778A"/>
                </a:solidFill>
              </a:defRPr>
            </a:lvl7pPr>
            <a:lvl8pPr lvl="7" algn="ctr">
              <a:lnSpc>
                <a:spcPct val="100000"/>
              </a:lnSpc>
              <a:spcBef>
                <a:spcPts val="0"/>
              </a:spcBef>
              <a:spcAft>
                <a:spcPts val="0"/>
              </a:spcAft>
              <a:buClr>
                <a:srgbClr val="4D778A"/>
              </a:buClr>
              <a:buSzPts val="1800"/>
              <a:buNone/>
              <a:defRPr sz="2400">
                <a:solidFill>
                  <a:srgbClr val="4D778A"/>
                </a:solidFill>
              </a:defRPr>
            </a:lvl8pPr>
            <a:lvl9pPr lvl="8" algn="ctr">
              <a:lnSpc>
                <a:spcPct val="100000"/>
              </a:lnSpc>
              <a:spcBef>
                <a:spcPts val="0"/>
              </a:spcBef>
              <a:spcAft>
                <a:spcPts val="0"/>
              </a:spcAft>
              <a:buClr>
                <a:srgbClr val="4D778A"/>
              </a:buClr>
              <a:buSzPts val="1800"/>
              <a:buNone/>
              <a:defRPr sz="2400">
                <a:solidFill>
                  <a:srgbClr val="4D778A"/>
                </a:solidFill>
              </a:defRPr>
            </a:lvl9pPr>
          </a:lstStyle>
          <a:p>
            <a:endParaRPr/>
          </a:p>
        </p:txBody>
      </p:sp>
      <p:sp>
        <p:nvSpPr>
          <p:cNvPr id="58" name="Google Shape;58;p4"/>
          <p:cNvSpPr txBox="1">
            <a:spLocks noGrp="1"/>
          </p:cNvSpPr>
          <p:nvPr>
            <p:ph type="subTitle" idx="1"/>
          </p:nvPr>
        </p:nvSpPr>
        <p:spPr>
          <a:xfrm>
            <a:off x="2686100" y="3481939"/>
            <a:ext cx="6819600" cy="104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7198A9"/>
              </a:buClr>
              <a:buSzPts val="1400"/>
              <a:buNone/>
              <a:defRPr sz="1867">
                <a:solidFill>
                  <a:srgbClr val="7198A9"/>
                </a:solidFill>
              </a:defRPr>
            </a:lvl1pPr>
            <a:lvl2pPr lvl="1" algn="ctr">
              <a:lnSpc>
                <a:spcPct val="100000"/>
              </a:lnSpc>
              <a:spcBef>
                <a:spcPts val="0"/>
              </a:spcBef>
              <a:spcAft>
                <a:spcPts val="0"/>
              </a:spcAft>
              <a:buClr>
                <a:srgbClr val="7198A9"/>
              </a:buClr>
              <a:buSzPts val="1400"/>
              <a:buNone/>
              <a:defRPr sz="1867">
                <a:solidFill>
                  <a:srgbClr val="7198A9"/>
                </a:solidFill>
              </a:defRPr>
            </a:lvl2pPr>
            <a:lvl3pPr lvl="2" algn="ctr">
              <a:lnSpc>
                <a:spcPct val="100000"/>
              </a:lnSpc>
              <a:spcBef>
                <a:spcPts val="0"/>
              </a:spcBef>
              <a:spcAft>
                <a:spcPts val="0"/>
              </a:spcAft>
              <a:buClr>
                <a:srgbClr val="7198A9"/>
              </a:buClr>
              <a:buSzPts val="1400"/>
              <a:buNone/>
              <a:defRPr sz="1867">
                <a:solidFill>
                  <a:srgbClr val="7198A9"/>
                </a:solidFill>
              </a:defRPr>
            </a:lvl3pPr>
            <a:lvl4pPr lvl="3" algn="ctr">
              <a:lnSpc>
                <a:spcPct val="100000"/>
              </a:lnSpc>
              <a:spcBef>
                <a:spcPts val="0"/>
              </a:spcBef>
              <a:spcAft>
                <a:spcPts val="0"/>
              </a:spcAft>
              <a:buClr>
                <a:srgbClr val="7198A9"/>
              </a:buClr>
              <a:buSzPts val="1400"/>
              <a:buNone/>
              <a:defRPr sz="1867">
                <a:solidFill>
                  <a:srgbClr val="7198A9"/>
                </a:solidFill>
              </a:defRPr>
            </a:lvl4pPr>
            <a:lvl5pPr lvl="4" algn="ctr">
              <a:lnSpc>
                <a:spcPct val="100000"/>
              </a:lnSpc>
              <a:spcBef>
                <a:spcPts val="0"/>
              </a:spcBef>
              <a:spcAft>
                <a:spcPts val="0"/>
              </a:spcAft>
              <a:buClr>
                <a:srgbClr val="7198A9"/>
              </a:buClr>
              <a:buSzPts val="1400"/>
              <a:buNone/>
              <a:defRPr sz="1867">
                <a:solidFill>
                  <a:srgbClr val="7198A9"/>
                </a:solidFill>
              </a:defRPr>
            </a:lvl5pPr>
            <a:lvl6pPr lvl="5" algn="ctr">
              <a:lnSpc>
                <a:spcPct val="100000"/>
              </a:lnSpc>
              <a:spcBef>
                <a:spcPts val="0"/>
              </a:spcBef>
              <a:spcAft>
                <a:spcPts val="0"/>
              </a:spcAft>
              <a:buClr>
                <a:srgbClr val="7198A9"/>
              </a:buClr>
              <a:buSzPts val="1400"/>
              <a:buNone/>
              <a:defRPr sz="1867">
                <a:solidFill>
                  <a:srgbClr val="7198A9"/>
                </a:solidFill>
              </a:defRPr>
            </a:lvl6pPr>
            <a:lvl7pPr lvl="6" algn="ctr">
              <a:lnSpc>
                <a:spcPct val="100000"/>
              </a:lnSpc>
              <a:spcBef>
                <a:spcPts val="0"/>
              </a:spcBef>
              <a:spcAft>
                <a:spcPts val="0"/>
              </a:spcAft>
              <a:buClr>
                <a:srgbClr val="7198A9"/>
              </a:buClr>
              <a:buSzPts val="1400"/>
              <a:buNone/>
              <a:defRPr sz="1867">
                <a:solidFill>
                  <a:srgbClr val="7198A9"/>
                </a:solidFill>
              </a:defRPr>
            </a:lvl7pPr>
            <a:lvl8pPr lvl="7" algn="ctr">
              <a:lnSpc>
                <a:spcPct val="100000"/>
              </a:lnSpc>
              <a:spcBef>
                <a:spcPts val="0"/>
              </a:spcBef>
              <a:spcAft>
                <a:spcPts val="0"/>
              </a:spcAft>
              <a:buClr>
                <a:srgbClr val="7198A9"/>
              </a:buClr>
              <a:buSzPts val="1400"/>
              <a:buNone/>
              <a:defRPr sz="1867">
                <a:solidFill>
                  <a:srgbClr val="7198A9"/>
                </a:solidFill>
              </a:defRPr>
            </a:lvl8pPr>
            <a:lvl9pPr lvl="8" algn="ctr">
              <a:lnSpc>
                <a:spcPct val="100000"/>
              </a:lnSpc>
              <a:spcBef>
                <a:spcPts val="0"/>
              </a:spcBef>
              <a:spcAft>
                <a:spcPts val="0"/>
              </a:spcAft>
              <a:buClr>
                <a:srgbClr val="7198A9"/>
              </a:buClr>
              <a:buSzPts val="1400"/>
              <a:buNone/>
              <a:defRPr sz="1867">
                <a:solidFill>
                  <a:srgbClr val="7198A9"/>
                </a:solidFill>
              </a:defRPr>
            </a:lvl9pPr>
          </a:lstStyle>
          <a:p>
            <a:endParaRPr/>
          </a:p>
        </p:txBody>
      </p:sp>
      <p:sp>
        <p:nvSpPr>
          <p:cNvPr id="59" name="Google Shape;59;p4"/>
          <p:cNvSpPr/>
          <p:nvPr/>
        </p:nvSpPr>
        <p:spPr>
          <a:xfrm>
            <a:off x="6763757" y="6153868"/>
            <a:ext cx="691600" cy="691600"/>
          </a:xfrm>
          <a:prstGeom prst="rect">
            <a:avLst/>
          </a:prstGeom>
          <a:solidFill>
            <a:srgbClr val="CEDBE0">
              <a:alpha val="31372"/>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0"/>
        <p:cNvGrpSpPr/>
        <p:nvPr/>
      </p:nvGrpSpPr>
      <p:grpSpPr>
        <a:xfrm>
          <a:off x="0" y="0"/>
          <a:ext cx="0" cy="0"/>
          <a:chOff x="0" y="0"/>
          <a:chExt cx="0" cy="0"/>
        </a:xfrm>
      </p:grpSpPr>
      <p:pic>
        <p:nvPicPr>
          <p:cNvPr id="61" name="Google Shape;61;p5" descr="Death_to_stock_communicate_hands_10.jpg"/>
          <p:cNvPicPr preferRelativeResize="0"/>
          <p:nvPr/>
        </p:nvPicPr>
        <p:blipFill rotWithShape="1">
          <a:blip r:embed="rId2">
            <a:alphaModFix/>
          </a:blip>
          <a:srcRect/>
          <a:stretch/>
        </p:blipFill>
        <p:spPr>
          <a:xfrm>
            <a:off x="-4733" y="1326733"/>
            <a:ext cx="1383600" cy="1383600"/>
          </a:xfrm>
          <a:prstGeom prst="rect">
            <a:avLst/>
          </a:prstGeom>
          <a:noFill/>
          <a:ln>
            <a:noFill/>
          </a:ln>
        </p:spPr>
      </p:pic>
      <p:pic>
        <p:nvPicPr>
          <p:cNvPr id="62" name="Google Shape;62;p5" descr="DeathtoStock_Simplify2.jpg"/>
          <p:cNvPicPr preferRelativeResize="0"/>
          <p:nvPr/>
        </p:nvPicPr>
        <p:blipFill rotWithShape="1">
          <a:blip r:embed="rId3">
            <a:alphaModFix/>
          </a:blip>
          <a:srcRect/>
          <a:stretch/>
        </p:blipFill>
        <p:spPr>
          <a:xfrm>
            <a:off x="-4733" y="4087634"/>
            <a:ext cx="2770367" cy="2770367"/>
          </a:xfrm>
          <a:prstGeom prst="rect">
            <a:avLst/>
          </a:prstGeom>
          <a:noFill/>
          <a:ln>
            <a:noFill/>
          </a:ln>
        </p:spPr>
      </p:pic>
      <p:sp>
        <p:nvSpPr>
          <p:cNvPr id="63" name="Google Shape;63;p5"/>
          <p:cNvSpPr/>
          <p:nvPr/>
        </p:nvSpPr>
        <p:spPr>
          <a:xfrm>
            <a:off x="10810393" y="4146816"/>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64" name="Google Shape;64;p5" descr="DeathtoStock_Wired3.jpg"/>
          <p:cNvPicPr preferRelativeResize="0"/>
          <p:nvPr/>
        </p:nvPicPr>
        <p:blipFill rotWithShape="1">
          <a:blip r:embed="rId4">
            <a:alphaModFix/>
          </a:blip>
          <a:srcRect/>
          <a:stretch/>
        </p:blipFill>
        <p:spPr>
          <a:xfrm>
            <a:off x="9426701" y="1383601"/>
            <a:ext cx="2779300" cy="2779300"/>
          </a:xfrm>
          <a:prstGeom prst="rect">
            <a:avLst/>
          </a:prstGeom>
          <a:noFill/>
          <a:ln>
            <a:noFill/>
          </a:ln>
        </p:spPr>
      </p:pic>
      <p:sp>
        <p:nvSpPr>
          <p:cNvPr id="65" name="Google Shape;65;p5"/>
          <p:cNvSpPr txBox="1">
            <a:spLocks noGrp="1"/>
          </p:cNvSpPr>
          <p:nvPr>
            <p:ph type="body" idx="1"/>
          </p:nvPr>
        </p:nvSpPr>
        <p:spPr>
          <a:xfrm>
            <a:off x="3868500" y="2882400"/>
            <a:ext cx="4455200" cy="1093200"/>
          </a:xfrm>
          <a:prstGeom prst="rect">
            <a:avLst/>
          </a:prstGeom>
          <a:noFill/>
          <a:ln>
            <a:noFill/>
          </a:ln>
        </p:spPr>
        <p:txBody>
          <a:bodyPr spcFirstLastPara="1" wrap="square" lIns="91425" tIns="91425" rIns="91425" bIns="91425" anchor="ctr" anchorCtr="0">
            <a:noAutofit/>
          </a:bodyPr>
          <a:lstStyle>
            <a:lvl1pPr marL="457200" lvl="0" indent="-330200" algn="ctr">
              <a:lnSpc>
                <a:spcPct val="100000"/>
              </a:lnSpc>
              <a:spcBef>
                <a:spcPts val="800"/>
              </a:spcBef>
              <a:spcAft>
                <a:spcPts val="0"/>
              </a:spcAft>
              <a:buSzPts val="1600"/>
              <a:buFont typeface="Arvo"/>
              <a:buChar char="■"/>
              <a:defRPr i="1">
                <a:latin typeface="Arvo"/>
                <a:ea typeface="Arvo"/>
                <a:cs typeface="Arvo"/>
                <a:sym typeface="Arvo"/>
              </a:defRPr>
            </a:lvl1pPr>
            <a:lvl2pPr marL="914400" lvl="1" indent="-330200" algn="ctr">
              <a:lnSpc>
                <a:spcPct val="100000"/>
              </a:lnSpc>
              <a:spcBef>
                <a:spcPts val="0"/>
              </a:spcBef>
              <a:spcAft>
                <a:spcPts val="0"/>
              </a:spcAft>
              <a:buSzPts val="1600"/>
              <a:buFont typeface="Arvo"/>
              <a:buChar char="□"/>
              <a:defRPr i="1">
                <a:latin typeface="Arvo"/>
                <a:ea typeface="Arvo"/>
                <a:cs typeface="Arvo"/>
                <a:sym typeface="Arvo"/>
              </a:defRPr>
            </a:lvl2pPr>
            <a:lvl3pPr marL="1371600" lvl="2" indent="-330200" algn="ctr">
              <a:lnSpc>
                <a:spcPct val="100000"/>
              </a:lnSpc>
              <a:spcBef>
                <a:spcPts val="0"/>
              </a:spcBef>
              <a:spcAft>
                <a:spcPts val="0"/>
              </a:spcAft>
              <a:buSzPts val="1600"/>
              <a:buFont typeface="Arvo"/>
              <a:buChar char="▫"/>
              <a:defRPr i="1">
                <a:latin typeface="Arvo"/>
                <a:ea typeface="Arvo"/>
                <a:cs typeface="Arvo"/>
                <a:sym typeface="Arvo"/>
              </a:defRPr>
            </a:lvl3pPr>
            <a:lvl4pPr marL="1828800" lvl="3" indent="-330200" algn="ctr">
              <a:lnSpc>
                <a:spcPct val="100000"/>
              </a:lnSpc>
              <a:spcBef>
                <a:spcPts val="0"/>
              </a:spcBef>
              <a:spcAft>
                <a:spcPts val="0"/>
              </a:spcAft>
              <a:buSzPts val="1600"/>
              <a:buFont typeface="Arvo"/>
              <a:buChar char="▫"/>
              <a:defRPr i="1">
                <a:latin typeface="Arvo"/>
                <a:ea typeface="Arvo"/>
                <a:cs typeface="Arvo"/>
                <a:sym typeface="Arvo"/>
              </a:defRPr>
            </a:lvl4pPr>
            <a:lvl5pPr marL="2286000" lvl="4" indent="-330200" algn="ctr">
              <a:lnSpc>
                <a:spcPct val="100000"/>
              </a:lnSpc>
              <a:spcBef>
                <a:spcPts val="0"/>
              </a:spcBef>
              <a:spcAft>
                <a:spcPts val="0"/>
              </a:spcAft>
              <a:buSzPts val="1600"/>
              <a:buFont typeface="Arvo"/>
              <a:buChar char="○"/>
              <a:defRPr i="1">
                <a:latin typeface="Arvo"/>
                <a:ea typeface="Arvo"/>
                <a:cs typeface="Arvo"/>
                <a:sym typeface="Arvo"/>
              </a:defRPr>
            </a:lvl5pPr>
            <a:lvl6pPr marL="2743200" lvl="5" indent="-330200" algn="ctr">
              <a:lnSpc>
                <a:spcPct val="100000"/>
              </a:lnSpc>
              <a:spcBef>
                <a:spcPts val="0"/>
              </a:spcBef>
              <a:spcAft>
                <a:spcPts val="0"/>
              </a:spcAft>
              <a:buSzPts val="1600"/>
              <a:buFont typeface="Arvo"/>
              <a:buChar char="■"/>
              <a:defRPr i="1">
                <a:latin typeface="Arvo"/>
                <a:ea typeface="Arvo"/>
                <a:cs typeface="Arvo"/>
                <a:sym typeface="Arvo"/>
              </a:defRPr>
            </a:lvl6pPr>
            <a:lvl7pPr marL="3200400" lvl="6" indent="-330200" algn="ctr">
              <a:lnSpc>
                <a:spcPct val="100000"/>
              </a:lnSpc>
              <a:spcBef>
                <a:spcPts val="0"/>
              </a:spcBef>
              <a:spcAft>
                <a:spcPts val="0"/>
              </a:spcAft>
              <a:buSzPts val="1600"/>
              <a:buFont typeface="Arvo"/>
              <a:buChar char="●"/>
              <a:defRPr i="1">
                <a:latin typeface="Arvo"/>
                <a:ea typeface="Arvo"/>
                <a:cs typeface="Arvo"/>
                <a:sym typeface="Arvo"/>
              </a:defRPr>
            </a:lvl7pPr>
            <a:lvl8pPr marL="3657600" lvl="7" indent="-330200" algn="ctr">
              <a:lnSpc>
                <a:spcPct val="100000"/>
              </a:lnSpc>
              <a:spcBef>
                <a:spcPts val="0"/>
              </a:spcBef>
              <a:spcAft>
                <a:spcPts val="0"/>
              </a:spcAft>
              <a:buSzPts val="1600"/>
              <a:buFont typeface="Arvo"/>
              <a:buChar char="○"/>
              <a:defRPr i="1">
                <a:latin typeface="Arvo"/>
                <a:ea typeface="Arvo"/>
                <a:cs typeface="Arvo"/>
                <a:sym typeface="Arvo"/>
              </a:defRPr>
            </a:lvl8pPr>
            <a:lvl9pPr marL="4114800" lvl="8" indent="-330200" algn="ctr">
              <a:lnSpc>
                <a:spcPct val="100000"/>
              </a:lnSpc>
              <a:spcBef>
                <a:spcPts val="0"/>
              </a:spcBef>
              <a:spcAft>
                <a:spcPts val="0"/>
              </a:spcAft>
              <a:buSzPts val="1600"/>
              <a:buFont typeface="Arvo"/>
              <a:buChar char="■"/>
              <a:defRPr i="1">
                <a:latin typeface="Arvo"/>
                <a:ea typeface="Arvo"/>
                <a:cs typeface="Arvo"/>
                <a:sym typeface="Arvo"/>
              </a:defRPr>
            </a:lvl9pPr>
          </a:lstStyle>
          <a:p>
            <a:endParaRPr/>
          </a:p>
        </p:txBody>
      </p:sp>
      <p:sp>
        <p:nvSpPr>
          <p:cNvPr id="66" name="Google Shape;66;p5"/>
          <p:cNvSpPr/>
          <p:nvPr/>
        </p:nvSpPr>
        <p:spPr>
          <a:xfrm>
            <a:off x="9426697" y="1383601"/>
            <a:ext cx="1383600" cy="1383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 name="Google Shape;67;p5"/>
          <p:cNvSpPr/>
          <p:nvPr/>
        </p:nvSpPr>
        <p:spPr>
          <a:xfrm>
            <a:off x="9426697" y="56"/>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 name="Google Shape;68;p5"/>
          <p:cNvSpPr/>
          <p:nvPr/>
        </p:nvSpPr>
        <p:spPr>
          <a:xfrm>
            <a:off x="8735097" y="-12"/>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 name="Google Shape;69;p5"/>
          <p:cNvSpPr/>
          <p:nvPr/>
        </p:nvSpPr>
        <p:spPr>
          <a:xfrm>
            <a:off x="10810304" y="4162888"/>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 name="Google Shape;70;p5"/>
          <p:cNvSpPr/>
          <p:nvPr/>
        </p:nvSpPr>
        <p:spPr>
          <a:xfrm flipH="1">
            <a:off x="1376969" y="1326740"/>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 name="Google Shape;71;p5"/>
          <p:cNvSpPr/>
          <p:nvPr/>
        </p:nvSpPr>
        <p:spPr>
          <a:xfrm flipH="1">
            <a:off x="-4659" y="2710349"/>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5"/>
          <p:cNvSpPr/>
          <p:nvPr/>
        </p:nvSpPr>
        <p:spPr>
          <a:xfrm flipH="1">
            <a:off x="1376969" y="4087635"/>
            <a:ext cx="1383600" cy="1383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5"/>
          <p:cNvSpPr/>
          <p:nvPr/>
        </p:nvSpPr>
        <p:spPr>
          <a:xfrm flipH="1">
            <a:off x="2760571" y="61663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 name="Google Shape;74;p5"/>
          <p:cNvSpPr/>
          <p:nvPr/>
        </p:nvSpPr>
        <p:spPr>
          <a:xfrm flipH="1">
            <a:off x="2068979" y="2018721"/>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75" name="Google Shape;75;p5" descr="Death_to_stock_communicate_hands_2.jpg"/>
          <p:cNvPicPr preferRelativeResize="0"/>
          <p:nvPr/>
        </p:nvPicPr>
        <p:blipFill rotWithShape="1">
          <a:blip r:embed="rId5">
            <a:alphaModFix/>
          </a:blip>
          <a:srcRect/>
          <a:stretch/>
        </p:blipFill>
        <p:spPr>
          <a:xfrm>
            <a:off x="10810313" y="-6"/>
            <a:ext cx="1383753" cy="1383751"/>
          </a:xfrm>
          <a:prstGeom prst="rect">
            <a:avLst/>
          </a:prstGeom>
          <a:noFill/>
          <a:ln>
            <a:noFill/>
          </a:ln>
        </p:spPr>
      </p:pic>
      <p:grpSp>
        <p:nvGrpSpPr>
          <p:cNvPr id="76" name="Google Shape;76;p5"/>
          <p:cNvGrpSpPr/>
          <p:nvPr/>
        </p:nvGrpSpPr>
        <p:grpSpPr>
          <a:xfrm>
            <a:off x="1746843" y="4441899"/>
            <a:ext cx="643853" cy="675071"/>
            <a:chOff x="5961125" y="1623900"/>
            <a:chExt cx="427450" cy="448175"/>
          </a:xfrm>
        </p:grpSpPr>
        <p:sp>
          <p:nvSpPr>
            <p:cNvPr id="77" name="Google Shape;77;p5"/>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5"/>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 name="Google Shape;79;p5"/>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 name="Google Shape;80;p5"/>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 name="Google Shape;81;p5"/>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 name="Google Shape;82;p5"/>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 name="Google Shape;83;p5"/>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4" name="Google Shape;84;p5"/>
          <p:cNvSpPr/>
          <p:nvPr/>
        </p:nvSpPr>
        <p:spPr>
          <a:xfrm>
            <a:off x="9798733" y="1755632"/>
            <a:ext cx="639531" cy="63953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 name="Google Shape;85;p5"/>
          <p:cNvSpPr txBox="1">
            <a:spLocks noGrp="1"/>
          </p:cNvSpPr>
          <p:nvPr>
            <p:ph type="sldNum" idx="12"/>
          </p:nvPr>
        </p:nvSpPr>
        <p:spPr>
          <a:xfrm>
            <a:off x="5750200" y="6166400"/>
            <a:ext cx="691600" cy="69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7198A9"/>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4">
  <p:cSld name="Blank 4">
    <p:spTree>
      <p:nvGrpSpPr>
        <p:cNvPr id="1" name="Shape 86"/>
        <p:cNvGrpSpPr/>
        <p:nvPr/>
      </p:nvGrpSpPr>
      <p:grpSpPr>
        <a:xfrm>
          <a:off x="0" y="0"/>
          <a:ext cx="0" cy="0"/>
          <a:chOff x="0" y="0"/>
          <a:chExt cx="0" cy="0"/>
        </a:xfrm>
      </p:grpSpPr>
      <p:pic>
        <p:nvPicPr>
          <p:cNvPr id="87" name="Google Shape;87;p6" descr="DeathtoStock_Simplify3.jpg"/>
          <p:cNvPicPr preferRelativeResize="0"/>
          <p:nvPr/>
        </p:nvPicPr>
        <p:blipFill rotWithShape="1">
          <a:blip r:embed="rId2">
            <a:alphaModFix/>
          </a:blip>
          <a:srcRect/>
          <a:stretch/>
        </p:blipFill>
        <p:spPr>
          <a:xfrm>
            <a:off x="10945207" y="-1"/>
            <a:ext cx="1246700" cy="1246700"/>
          </a:xfrm>
          <a:prstGeom prst="rect">
            <a:avLst/>
          </a:prstGeom>
          <a:noFill/>
          <a:ln>
            <a:noFill/>
          </a:ln>
        </p:spPr>
      </p:pic>
      <p:pic>
        <p:nvPicPr>
          <p:cNvPr id="88" name="Google Shape;88;p6" descr="Death_to_stock_communicate_hands_4.jpg"/>
          <p:cNvPicPr preferRelativeResize="0"/>
          <p:nvPr/>
        </p:nvPicPr>
        <p:blipFill rotWithShape="1">
          <a:blip r:embed="rId3">
            <a:alphaModFix/>
          </a:blip>
          <a:srcRect/>
          <a:stretch/>
        </p:blipFill>
        <p:spPr>
          <a:xfrm>
            <a:off x="9695716" y="2487724"/>
            <a:ext cx="2496249" cy="2496253"/>
          </a:xfrm>
          <a:prstGeom prst="rect">
            <a:avLst/>
          </a:prstGeom>
          <a:noFill/>
          <a:ln>
            <a:noFill/>
          </a:ln>
        </p:spPr>
      </p:pic>
      <p:sp>
        <p:nvSpPr>
          <p:cNvPr id="89" name="Google Shape;89;p6"/>
          <p:cNvSpPr/>
          <p:nvPr/>
        </p:nvSpPr>
        <p:spPr>
          <a:xfrm>
            <a:off x="9700279" y="5"/>
            <a:ext cx="1246800" cy="12468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 name="Google Shape;90;p6"/>
          <p:cNvSpPr/>
          <p:nvPr/>
        </p:nvSpPr>
        <p:spPr>
          <a:xfrm>
            <a:off x="10945199" y="1246715"/>
            <a:ext cx="1246800" cy="12468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 name="Google Shape;91;p6"/>
          <p:cNvSpPr/>
          <p:nvPr/>
        </p:nvSpPr>
        <p:spPr>
          <a:xfrm>
            <a:off x="9700279" y="3727308"/>
            <a:ext cx="1246800" cy="12468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 name="Google Shape;92;p6"/>
          <p:cNvSpPr/>
          <p:nvPr/>
        </p:nvSpPr>
        <p:spPr>
          <a:xfrm>
            <a:off x="17" y="5611299"/>
            <a:ext cx="1246800" cy="12468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 name="Google Shape;93;p6"/>
          <p:cNvSpPr/>
          <p:nvPr/>
        </p:nvSpPr>
        <p:spPr>
          <a:xfrm>
            <a:off x="1246709" y="5611303"/>
            <a:ext cx="623200" cy="6232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 name="Google Shape;94;p6"/>
          <p:cNvSpPr/>
          <p:nvPr/>
        </p:nvSpPr>
        <p:spPr>
          <a:xfrm>
            <a:off x="-1" y="6234825"/>
            <a:ext cx="623200" cy="6232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 name="Google Shape;95;p6"/>
          <p:cNvSpPr/>
          <p:nvPr/>
        </p:nvSpPr>
        <p:spPr>
          <a:xfrm>
            <a:off x="10321944" y="1246689"/>
            <a:ext cx="623200" cy="6232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 name="Google Shape;96;p6"/>
          <p:cNvSpPr/>
          <p:nvPr/>
        </p:nvSpPr>
        <p:spPr>
          <a:xfrm>
            <a:off x="11568785" y="623519"/>
            <a:ext cx="623200" cy="6232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 name="Google Shape;97;p6"/>
          <p:cNvSpPr/>
          <p:nvPr/>
        </p:nvSpPr>
        <p:spPr>
          <a:xfrm>
            <a:off x="10252715" y="4133532"/>
            <a:ext cx="547079" cy="49767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 name="Google Shape;98;p6"/>
          <p:cNvSpPr/>
          <p:nvPr/>
        </p:nvSpPr>
        <p:spPr>
          <a:xfrm flipH="1">
            <a:off x="9847447" y="4070140"/>
            <a:ext cx="364000" cy="331096"/>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6"/>
          <p:cNvSpPr txBox="1">
            <a:spLocks noGrp="1"/>
          </p:cNvSpPr>
          <p:nvPr>
            <p:ph type="sldNum" idx="12"/>
          </p:nvPr>
        </p:nvSpPr>
        <p:spPr>
          <a:xfrm>
            <a:off x="0" y="6237600"/>
            <a:ext cx="620400" cy="6204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0"/>
        <p:cNvGrpSpPr/>
        <p:nvPr/>
      </p:nvGrpSpPr>
      <p:grpSpPr>
        <a:xfrm>
          <a:off x="0" y="0"/>
          <a:ext cx="0" cy="0"/>
          <a:chOff x="0" y="0"/>
          <a:chExt cx="0" cy="0"/>
        </a:xfrm>
      </p:grpSpPr>
      <p:pic>
        <p:nvPicPr>
          <p:cNvPr id="101" name="Google Shape;101;p7" descr="DeathtoStock_Clementine10.jpg"/>
          <p:cNvPicPr preferRelativeResize="0"/>
          <p:nvPr/>
        </p:nvPicPr>
        <p:blipFill rotWithShape="1">
          <a:blip r:embed="rId2">
            <a:alphaModFix/>
          </a:blip>
          <a:srcRect/>
          <a:stretch/>
        </p:blipFill>
        <p:spPr>
          <a:xfrm>
            <a:off x="9424467" y="2760901"/>
            <a:ext cx="1383767" cy="1383767"/>
          </a:xfrm>
          <a:prstGeom prst="rect">
            <a:avLst/>
          </a:prstGeom>
          <a:noFill/>
          <a:ln>
            <a:noFill/>
          </a:ln>
        </p:spPr>
      </p:pic>
      <p:pic>
        <p:nvPicPr>
          <p:cNvPr id="102" name="Google Shape;102;p7" descr="Death_to_stock_communicate_hands_9-.jpg"/>
          <p:cNvPicPr preferRelativeResize="0"/>
          <p:nvPr/>
        </p:nvPicPr>
        <p:blipFill rotWithShape="1">
          <a:blip r:embed="rId3">
            <a:alphaModFix/>
          </a:blip>
          <a:srcRect/>
          <a:stretch/>
        </p:blipFill>
        <p:spPr>
          <a:xfrm>
            <a:off x="9421634" y="1"/>
            <a:ext cx="2770367" cy="2770367"/>
          </a:xfrm>
          <a:prstGeom prst="rect">
            <a:avLst/>
          </a:prstGeom>
          <a:noFill/>
          <a:ln>
            <a:noFill/>
          </a:ln>
        </p:spPr>
      </p:pic>
      <p:sp>
        <p:nvSpPr>
          <p:cNvPr id="103" name="Google Shape;103;p7"/>
          <p:cNvSpPr txBox="1">
            <a:spLocks noGrp="1"/>
          </p:cNvSpPr>
          <p:nvPr>
            <p:ph type="title"/>
          </p:nvPr>
        </p:nvSpPr>
        <p:spPr>
          <a:xfrm>
            <a:off x="2456633" y="1596100"/>
            <a:ext cx="5922400" cy="82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7"/>
          <p:cNvSpPr txBox="1">
            <a:spLocks noGrp="1"/>
          </p:cNvSpPr>
          <p:nvPr>
            <p:ph type="body" idx="1"/>
          </p:nvPr>
        </p:nvSpPr>
        <p:spPr>
          <a:xfrm>
            <a:off x="2456633" y="2425300"/>
            <a:ext cx="1908400" cy="41428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800"/>
              </a:spcBef>
              <a:spcAft>
                <a:spcPts val="0"/>
              </a:spcAft>
              <a:buSzPts val="1200"/>
              <a:buChar char="■"/>
              <a:defRPr sz="1600"/>
            </a:lvl1pPr>
            <a:lvl2pPr marL="914400" lvl="1" indent="-304800" algn="l">
              <a:lnSpc>
                <a:spcPct val="100000"/>
              </a:lnSpc>
              <a:spcBef>
                <a:spcPts val="0"/>
              </a:spcBef>
              <a:spcAft>
                <a:spcPts val="0"/>
              </a:spcAft>
              <a:buSzPts val="1200"/>
              <a:buChar char="□"/>
              <a:defRPr sz="1600"/>
            </a:lvl2pPr>
            <a:lvl3pPr marL="1371600" lvl="2" indent="-304800" algn="l">
              <a:lnSpc>
                <a:spcPct val="100000"/>
              </a:lnSpc>
              <a:spcBef>
                <a:spcPts val="0"/>
              </a:spcBef>
              <a:spcAft>
                <a:spcPts val="0"/>
              </a:spcAft>
              <a:buSzPts val="1200"/>
              <a:buChar char="▫"/>
              <a:defRPr sz="1600"/>
            </a:lvl3pPr>
            <a:lvl4pPr marL="1828800" lvl="3" indent="-304800" algn="l">
              <a:lnSpc>
                <a:spcPct val="100000"/>
              </a:lnSpc>
              <a:spcBef>
                <a:spcPts val="0"/>
              </a:spcBef>
              <a:spcAft>
                <a:spcPts val="0"/>
              </a:spcAft>
              <a:buSzPts val="1200"/>
              <a:buChar char="▫"/>
              <a:defRPr sz="1600"/>
            </a:lvl4pPr>
            <a:lvl5pPr marL="2286000" lvl="4" indent="-304800" algn="l">
              <a:lnSpc>
                <a:spcPct val="100000"/>
              </a:lnSpc>
              <a:spcBef>
                <a:spcPts val="0"/>
              </a:spcBef>
              <a:spcAft>
                <a:spcPts val="0"/>
              </a:spcAft>
              <a:buSzPts val="1200"/>
              <a:buChar char="○"/>
              <a:defRPr sz="1600"/>
            </a:lvl5pPr>
            <a:lvl6pPr marL="2743200" lvl="5" indent="-304800" algn="l">
              <a:lnSpc>
                <a:spcPct val="100000"/>
              </a:lnSpc>
              <a:spcBef>
                <a:spcPts val="0"/>
              </a:spcBef>
              <a:spcAft>
                <a:spcPts val="0"/>
              </a:spcAft>
              <a:buSzPts val="1200"/>
              <a:buChar char="■"/>
              <a:defRPr sz="1600"/>
            </a:lvl6pPr>
            <a:lvl7pPr marL="3200400" lvl="6" indent="-304800" algn="l">
              <a:lnSpc>
                <a:spcPct val="100000"/>
              </a:lnSpc>
              <a:spcBef>
                <a:spcPts val="0"/>
              </a:spcBef>
              <a:spcAft>
                <a:spcPts val="0"/>
              </a:spcAft>
              <a:buSzPts val="1200"/>
              <a:buChar char="●"/>
              <a:defRPr sz="1600"/>
            </a:lvl7pPr>
            <a:lvl8pPr marL="3657600" lvl="7" indent="-304800" algn="l">
              <a:lnSpc>
                <a:spcPct val="100000"/>
              </a:lnSpc>
              <a:spcBef>
                <a:spcPts val="0"/>
              </a:spcBef>
              <a:spcAft>
                <a:spcPts val="0"/>
              </a:spcAft>
              <a:buSzPts val="1200"/>
              <a:buChar char="○"/>
              <a:defRPr sz="1600"/>
            </a:lvl8pPr>
            <a:lvl9pPr marL="4114800" lvl="8" indent="-304800" algn="l">
              <a:lnSpc>
                <a:spcPct val="100000"/>
              </a:lnSpc>
              <a:spcBef>
                <a:spcPts val="0"/>
              </a:spcBef>
              <a:spcAft>
                <a:spcPts val="0"/>
              </a:spcAft>
              <a:buSzPts val="1200"/>
              <a:buChar char="■"/>
              <a:defRPr sz="1600"/>
            </a:lvl9pPr>
          </a:lstStyle>
          <a:p>
            <a:endParaRPr/>
          </a:p>
        </p:txBody>
      </p:sp>
      <p:sp>
        <p:nvSpPr>
          <p:cNvPr id="105" name="Google Shape;105;p7"/>
          <p:cNvSpPr txBox="1">
            <a:spLocks noGrp="1"/>
          </p:cNvSpPr>
          <p:nvPr>
            <p:ph type="body" idx="2"/>
          </p:nvPr>
        </p:nvSpPr>
        <p:spPr>
          <a:xfrm>
            <a:off x="4463300" y="2425300"/>
            <a:ext cx="1908400" cy="41428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800"/>
              </a:spcBef>
              <a:spcAft>
                <a:spcPts val="0"/>
              </a:spcAft>
              <a:buSzPts val="1200"/>
              <a:buChar char="■"/>
              <a:defRPr sz="1600"/>
            </a:lvl1pPr>
            <a:lvl2pPr marL="914400" lvl="1" indent="-304800" algn="l">
              <a:lnSpc>
                <a:spcPct val="100000"/>
              </a:lnSpc>
              <a:spcBef>
                <a:spcPts val="0"/>
              </a:spcBef>
              <a:spcAft>
                <a:spcPts val="0"/>
              </a:spcAft>
              <a:buSzPts val="1200"/>
              <a:buChar char="□"/>
              <a:defRPr sz="1600"/>
            </a:lvl2pPr>
            <a:lvl3pPr marL="1371600" lvl="2" indent="-304800" algn="l">
              <a:lnSpc>
                <a:spcPct val="100000"/>
              </a:lnSpc>
              <a:spcBef>
                <a:spcPts val="0"/>
              </a:spcBef>
              <a:spcAft>
                <a:spcPts val="0"/>
              </a:spcAft>
              <a:buSzPts val="1200"/>
              <a:buChar char="▫"/>
              <a:defRPr sz="1600"/>
            </a:lvl3pPr>
            <a:lvl4pPr marL="1828800" lvl="3" indent="-304800" algn="l">
              <a:lnSpc>
                <a:spcPct val="100000"/>
              </a:lnSpc>
              <a:spcBef>
                <a:spcPts val="0"/>
              </a:spcBef>
              <a:spcAft>
                <a:spcPts val="0"/>
              </a:spcAft>
              <a:buSzPts val="1200"/>
              <a:buChar char="▫"/>
              <a:defRPr sz="1600"/>
            </a:lvl4pPr>
            <a:lvl5pPr marL="2286000" lvl="4" indent="-304800" algn="l">
              <a:lnSpc>
                <a:spcPct val="100000"/>
              </a:lnSpc>
              <a:spcBef>
                <a:spcPts val="0"/>
              </a:spcBef>
              <a:spcAft>
                <a:spcPts val="0"/>
              </a:spcAft>
              <a:buSzPts val="1200"/>
              <a:buChar char="○"/>
              <a:defRPr sz="1600"/>
            </a:lvl5pPr>
            <a:lvl6pPr marL="2743200" lvl="5" indent="-304800" algn="l">
              <a:lnSpc>
                <a:spcPct val="100000"/>
              </a:lnSpc>
              <a:spcBef>
                <a:spcPts val="0"/>
              </a:spcBef>
              <a:spcAft>
                <a:spcPts val="0"/>
              </a:spcAft>
              <a:buSzPts val="1200"/>
              <a:buChar char="■"/>
              <a:defRPr sz="1600"/>
            </a:lvl6pPr>
            <a:lvl7pPr marL="3200400" lvl="6" indent="-304800" algn="l">
              <a:lnSpc>
                <a:spcPct val="100000"/>
              </a:lnSpc>
              <a:spcBef>
                <a:spcPts val="0"/>
              </a:spcBef>
              <a:spcAft>
                <a:spcPts val="0"/>
              </a:spcAft>
              <a:buSzPts val="1200"/>
              <a:buChar char="●"/>
              <a:defRPr sz="1600"/>
            </a:lvl7pPr>
            <a:lvl8pPr marL="3657600" lvl="7" indent="-304800" algn="l">
              <a:lnSpc>
                <a:spcPct val="100000"/>
              </a:lnSpc>
              <a:spcBef>
                <a:spcPts val="0"/>
              </a:spcBef>
              <a:spcAft>
                <a:spcPts val="0"/>
              </a:spcAft>
              <a:buSzPts val="1200"/>
              <a:buChar char="○"/>
              <a:defRPr sz="1600"/>
            </a:lvl8pPr>
            <a:lvl9pPr marL="4114800" lvl="8" indent="-304800" algn="l">
              <a:lnSpc>
                <a:spcPct val="100000"/>
              </a:lnSpc>
              <a:spcBef>
                <a:spcPts val="0"/>
              </a:spcBef>
              <a:spcAft>
                <a:spcPts val="0"/>
              </a:spcAft>
              <a:buSzPts val="1200"/>
              <a:buChar char="■"/>
              <a:defRPr sz="1600"/>
            </a:lvl9pPr>
          </a:lstStyle>
          <a:p>
            <a:endParaRPr/>
          </a:p>
        </p:txBody>
      </p:sp>
      <p:sp>
        <p:nvSpPr>
          <p:cNvPr id="106" name="Google Shape;106;p7"/>
          <p:cNvSpPr txBox="1">
            <a:spLocks noGrp="1"/>
          </p:cNvSpPr>
          <p:nvPr>
            <p:ph type="body" idx="3"/>
          </p:nvPr>
        </p:nvSpPr>
        <p:spPr>
          <a:xfrm>
            <a:off x="6469965" y="2425300"/>
            <a:ext cx="1908400" cy="41428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800"/>
              </a:spcBef>
              <a:spcAft>
                <a:spcPts val="0"/>
              </a:spcAft>
              <a:buSzPts val="1200"/>
              <a:buChar char="■"/>
              <a:defRPr sz="1600"/>
            </a:lvl1pPr>
            <a:lvl2pPr marL="914400" lvl="1" indent="-304800" algn="l">
              <a:lnSpc>
                <a:spcPct val="100000"/>
              </a:lnSpc>
              <a:spcBef>
                <a:spcPts val="0"/>
              </a:spcBef>
              <a:spcAft>
                <a:spcPts val="0"/>
              </a:spcAft>
              <a:buSzPts val="1200"/>
              <a:buChar char="□"/>
              <a:defRPr sz="1600"/>
            </a:lvl2pPr>
            <a:lvl3pPr marL="1371600" lvl="2" indent="-304800" algn="l">
              <a:lnSpc>
                <a:spcPct val="100000"/>
              </a:lnSpc>
              <a:spcBef>
                <a:spcPts val="0"/>
              </a:spcBef>
              <a:spcAft>
                <a:spcPts val="0"/>
              </a:spcAft>
              <a:buSzPts val="1200"/>
              <a:buChar char="▫"/>
              <a:defRPr sz="1600"/>
            </a:lvl3pPr>
            <a:lvl4pPr marL="1828800" lvl="3" indent="-304800" algn="l">
              <a:lnSpc>
                <a:spcPct val="100000"/>
              </a:lnSpc>
              <a:spcBef>
                <a:spcPts val="0"/>
              </a:spcBef>
              <a:spcAft>
                <a:spcPts val="0"/>
              </a:spcAft>
              <a:buSzPts val="1200"/>
              <a:buChar char="▫"/>
              <a:defRPr sz="1600"/>
            </a:lvl4pPr>
            <a:lvl5pPr marL="2286000" lvl="4" indent="-304800" algn="l">
              <a:lnSpc>
                <a:spcPct val="100000"/>
              </a:lnSpc>
              <a:spcBef>
                <a:spcPts val="0"/>
              </a:spcBef>
              <a:spcAft>
                <a:spcPts val="0"/>
              </a:spcAft>
              <a:buSzPts val="1200"/>
              <a:buChar char="○"/>
              <a:defRPr sz="1600"/>
            </a:lvl5pPr>
            <a:lvl6pPr marL="2743200" lvl="5" indent="-304800" algn="l">
              <a:lnSpc>
                <a:spcPct val="100000"/>
              </a:lnSpc>
              <a:spcBef>
                <a:spcPts val="0"/>
              </a:spcBef>
              <a:spcAft>
                <a:spcPts val="0"/>
              </a:spcAft>
              <a:buSzPts val="1200"/>
              <a:buChar char="■"/>
              <a:defRPr sz="1600"/>
            </a:lvl6pPr>
            <a:lvl7pPr marL="3200400" lvl="6" indent="-304800" algn="l">
              <a:lnSpc>
                <a:spcPct val="100000"/>
              </a:lnSpc>
              <a:spcBef>
                <a:spcPts val="0"/>
              </a:spcBef>
              <a:spcAft>
                <a:spcPts val="0"/>
              </a:spcAft>
              <a:buSzPts val="1200"/>
              <a:buChar char="●"/>
              <a:defRPr sz="1600"/>
            </a:lvl7pPr>
            <a:lvl8pPr marL="3657600" lvl="7" indent="-304800" algn="l">
              <a:lnSpc>
                <a:spcPct val="100000"/>
              </a:lnSpc>
              <a:spcBef>
                <a:spcPts val="0"/>
              </a:spcBef>
              <a:spcAft>
                <a:spcPts val="0"/>
              </a:spcAft>
              <a:buSzPts val="1200"/>
              <a:buChar char="○"/>
              <a:defRPr sz="1600"/>
            </a:lvl8pPr>
            <a:lvl9pPr marL="4114800" lvl="8" indent="-304800" algn="l">
              <a:lnSpc>
                <a:spcPct val="100000"/>
              </a:lnSpc>
              <a:spcBef>
                <a:spcPts val="0"/>
              </a:spcBef>
              <a:spcAft>
                <a:spcPts val="0"/>
              </a:spcAft>
              <a:buSzPts val="1200"/>
              <a:buChar char="■"/>
              <a:defRPr sz="1600"/>
            </a:lvl9pPr>
          </a:lstStyle>
          <a:p>
            <a:endParaRPr/>
          </a:p>
        </p:txBody>
      </p:sp>
      <p:sp>
        <p:nvSpPr>
          <p:cNvPr id="107" name="Google Shape;107;p7"/>
          <p:cNvSpPr/>
          <p:nvPr/>
        </p:nvSpPr>
        <p:spPr>
          <a:xfrm>
            <a:off x="8040881" y="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 name="Google Shape;108;p7"/>
          <p:cNvSpPr/>
          <p:nvPr/>
        </p:nvSpPr>
        <p:spPr>
          <a:xfrm>
            <a:off x="10808327" y="2762341"/>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 name="Google Shape;109;p7"/>
          <p:cNvSpPr/>
          <p:nvPr/>
        </p:nvSpPr>
        <p:spPr>
          <a:xfrm>
            <a:off x="10808315" y="1379501"/>
            <a:ext cx="1383600" cy="1383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 name="Google Shape;110;p7"/>
          <p:cNvSpPr/>
          <p:nvPr/>
        </p:nvSpPr>
        <p:spPr>
          <a:xfrm>
            <a:off x="-391" y="4782392"/>
            <a:ext cx="1383600" cy="13836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 name="Google Shape;111;p7"/>
          <p:cNvSpPr/>
          <p:nvPr/>
        </p:nvSpPr>
        <p:spPr>
          <a:xfrm>
            <a:off x="-400" y="61659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 name="Google Shape;112;p7"/>
          <p:cNvSpPr/>
          <p:nvPr/>
        </p:nvSpPr>
        <p:spPr>
          <a:xfrm>
            <a:off x="-412" y="4782388"/>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7"/>
          <p:cNvSpPr/>
          <p:nvPr/>
        </p:nvSpPr>
        <p:spPr>
          <a:xfrm>
            <a:off x="11500297" y="4150888"/>
            <a:ext cx="691600" cy="6916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 name="Google Shape;114;p7"/>
          <p:cNvSpPr/>
          <p:nvPr/>
        </p:nvSpPr>
        <p:spPr>
          <a:xfrm>
            <a:off x="9424455" y="-12"/>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15" name="Google Shape;115;p7"/>
          <p:cNvGrpSpPr/>
          <p:nvPr/>
        </p:nvGrpSpPr>
        <p:grpSpPr>
          <a:xfrm>
            <a:off x="11136361" y="1707529"/>
            <a:ext cx="727539" cy="727539"/>
            <a:chOff x="5941025" y="3634400"/>
            <a:chExt cx="467650" cy="467650"/>
          </a:xfrm>
        </p:grpSpPr>
        <p:sp>
          <p:nvSpPr>
            <p:cNvPr id="116" name="Google Shape;116;p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 name="Google Shape;117;p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 name="Google Shape;118;p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 name="Google Shape;120;p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1" name="Google Shape;121;p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22" name="Google Shape;122;p7"/>
          <p:cNvSpPr txBox="1">
            <a:spLocks noGrp="1"/>
          </p:cNvSpPr>
          <p:nvPr>
            <p:ph type="sldNum" idx="12"/>
          </p:nvPr>
        </p:nvSpPr>
        <p:spPr>
          <a:xfrm>
            <a:off x="1" y="6166400"/>
            <a:ext cx="691600" cy="69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23"/>
        <p:cNvGrpSpPr/>
        <p:nvPr/>
      </p:nvGrpSpPr>
      <p:grpSpPr>
        <a:xfrm>
          <a:off x="0" y="0"/>
          <a:ext cx="0" cy="0"/>
          <a:chOff x="0" y="0"/>
          <a:chExt cx="0" cy="0"/>
        </a:xfrm>
      </p:grpSpPr>
      <p:pic>
        <p:nvPicPr>
          <p:cNvPr id="124" name="Google Shape;124;p8" descr="Death_to_stock_communicate_hands_2.jpg"/>
          <p:cNvPicPr preferRelativeResize="0"/>
          <p:nvPr/>
        </p:nvPicPr>
        <p:blipFill rotWithShape="1">
          <a:blip r:embed="rId2">
            <a:alphaModFix/>
          </a:blip>
          <a:srcRect/>
          <a:stretch/>
        </p:blipFill>
        <p:spPr>
          <a:xfrm>
            <a:off x="10951043" y="2476011"/>
            <a:ext cx="1240956" cy="1240956"/>
          </a:xfrm>
          <a:prstGeom prst="rect">
            <a:avLst/>
          </a:prstGeom>
          <a:noFill/>
          <a:ln>
            <a:noFill/>
          </a:ln>
        </p:spPr>
      </p:pic>
      <p:pic>
        <p:nvPicPr>
          <p:cNvPr id="125" name="Google Shape;125;p8" descr="Death_to_stock_communicate_hands_5.jpg"/>
          <p:cNvPicPr preferRelativeResize="0"/>
          <p:nvPr/>
        </p:nvPicPr>
        <p:blipFill rotWithShape="1">
          <a:blip r:embed="rId3">
            <a:alphaModFix/>
          </a:blip>
          <a:srcRect/>
          <a:stretch/>
        </p:blipFill>
        <p:spPr>
          <a:xfrm>
            <a:off x="9707519" y="22"/>
            <a:ext cx="2484480" cy="2484477"/>
          </a:xfrm>
          <a:prstGeom prst="rect">
            <a:avLst/>
          </a:prstGeom>
          <a:noFill/>
          <a:ln>
            <a:noFill/>
          </a:ln>
        </p:spPr>
      </p:pic>
      <p:sp>
        <p:nvSpPr>
          <p:cNvPr id="126" name="Google Shape;126;p8"/>
          <p:cNvSpPr/>
          <p:nvPr/>
        </p:nvSpPr>
        <p:spPr>
          <a:xfrm>
            <a:off x="9712065" y="2477981"/>
            <a:ext cx="1240800" cy="12408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7" name="Google Shape;127;p8"/>
          <p:cNvSpPr/>
          <p:nvPr/>
        </p:nvSpPr>
        <p:spPr>
          <a:xfrm>
            <a:off x="10951115" y="3716987"/>
            <a:ext cx="1240800" cy="12408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8" name="Google Shape;128;p8"/>
          <p:cNvSpPr/>
          <p:nvPr/>
        </p:nvSpPr>
        <p:spPr>
          <a:xfrm>
            <a:off x="9712065" y="12"/>
            <a:ext cx="1240800" cy="12408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9" name="Google Shape;129;p8"/>
          <p:cNvSpPr/>
          <p:nvPr/>
        </p:nvSpPr>
        <p:spPr>
          <a:xfrm>
            <a:off x="8" y="5617179"/>
            <a:ext cx="1240800" cy="12408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0" name="Google Shape;130;p8"/>
          <p:cNvSpPr/>
          <p:nvPr/>
        </p:nvSpPr>
        <p:spPr>
          <a:xfrm>
            <a:off x="0" y="4996951"/>
            <a:ext cx="620400" cy="6204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1" name="Google Shape;131;p8"/>
          <p:cNvSpPr/>
          <p:nvPr/>
        </p:nvSpPr>
        <p:spPr>
          <a:xfrm>
            <a:off x="620219" y="5617175"/>
            <a:ext cx="620400" cy="6204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2" name="Google Shape;132;p8"/>
          <p:cNvSpPr/>
          <p:nvPr/>
        </p:nvSpPr>
        <p:spPr>
          <a:xfrm>
            <a:off x="9091835" y="-1"/>
            <a:ext cx="620400" cy="6204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8"/>
          <p:cNvSpPr/>
          <p:nvPr/>
        </p:nvSpPr>
        <p:spPr>
          <a:xfrm>
            <a:off x="10330792" y="3089496"/>
            <a:ext cx="620400" cy="6204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34" name="Google Shape;134;p8"/>
          <p:cNvGrpSpPr/>
          <p:nvPr/>
        </p:nvGrpSpPr>
        <p:grpSpPr>
          <a:xfrm>
            <a:off x="10026451" y="322620"/>
            <a:ext cx="595635" cy="595600"/>
            <a:chOff x="1923675" y="1633650"/>
            <a:chExt cx="436000" cy="435975"/>
          </a:xfrm>
        </p:grpSpPr>
        <p:sp>
          <p:nvSpPr>
            <p:cNvPr id="135" name="Google Shape;135;p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6" name="Google Shape;136;p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7" name="Google Shape;137;p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8" name="Google Shape;138;p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9" name="Google Shape;139;p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0" name="Google Shape;140;p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41" name="Google Shape;141;p8"/>
          <p:cNvSpPr txBox="1">
            <a:spLocks noGrp="1"/>
          </p:cNvSpPr>
          <p:nvPr>
            <p:ph type="sldNum" idx="12"/>
          </p:nvPr>
        </p:nvSpPr>
        <p:spPr>
          <a:xfrm>
            <a:off x="0" y="6237600"/>
            <a:ext cx="620400" cy="6204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142"/>
        <p:cNvGrpSpPr/>
        <p:nvPr/>
      </p:nvGrpSpPr>
      <p:grpSpPr>
        <a:xfrm>
          <a:off x="0" y="0"/>
          <a:ext cx="0" cy="0"/>
          <a:chOff x="0" y="0"/>
          <a:chExt cx="0" cy="0"/>
        </a:xfrm>
      </p:grpSpPr>
      <p:pic>
        <p:nvPicPr>
          <p:cNvPr id="143" name="Google Shape;143;p9" descr="Death_to_stock_photography_Vibrant-(10-of-10).jpg"/>
          <p:cNvPicPr preferRelativeResize="0"/>
          <p:nvPr/>
        </p:nvPicPr>
        <p:blipFill rotWithShape="1">
          <a:blip r:embed="rId2">
            <a:alphaModFix/>
          </a:blip>
          <a:srcRect/>
          <a:stretch/>
        </p:blipFill>
        <p:spPr>
          <a:xfrm>
            <a:off x="9699562" y="1249014"/>
            <a:ext cx="2492333" cy="2492340"/>
          </a:xfrm>
          <a:prstGeom prst="rect">
            <a:avLst/>
          </a:prstGeom>
          <a:noFill/>
          <a:ln>
            <a:noFill/>
          </a:ln>
        </p:spPr>
      </p:pic>
      <p:sp>
        <p:nvSpPr>
          <p:cNvPr id="144" name="Google Shape;144;p9"/>
          <p:cNvSpPr/>
          <p:nvPr/>
        </p:nvSpPr>
        <p:spPr>
          <a:xfrm>
            <a:off x="9699860" y="2494328"/>
            <a:ext cx="1249200" cy="1249200"/>
          </a:xfrm>
          <a:prstGeom prst="rect">
            <a:avLst/>
          </a:prstGeom>
          <a:solidFill>
            <a:srgbClr val="CEDBE0">
              <a:alpha val="31372"/>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45" name="Google Shape;145;p9" descr="Death_to_stock_photography_Vibrant-(9-of-10).jpg"/>
          <p:cNvPicPr preferRelativeResize="0"/>
          <p:nvPr/>
        </p:nvPicPr>
        <p:blipFill rotWithShape="1">
          <a:blip r:embed="rId3">
            <a:alphaModFix/>
          </a:blip>
          <a:srcRect/>
          <a:stretch/>
        </p:blipFill>
        <p:spPr>
          <a:xfrm>
            <a:off x="10942733" y="-2"/>
            <a:ext cx="1249160" cy="1249163"/>
          </a:xfrm>
          <a:prstGeom prst="rect">
            <a:avLst/>
          </a:prstGeom>
          <a:noFill/>
          <a:ln>
            <a:noFill/>
          </a:ln>
        </p:spPr>
      </p:pic>
      <p:sp>
        <p:nvSpPr>
          <p:cNvPr id="146" name="Google Shape;146;p9"/>
          <p:cNvSpPr/>
          <p:nvPr/>
        </p:nvSpPr>
        <p:spPr>
          <a:xfrm>
            <a:off x="10942807" y="3743421"/>
            <a:ext cx="1249200" cy="12492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7" name="Google Shape;147;p9"/>
          <p:cNvSpPr/>
          <p:nvPr/>
        </p:nvSpPr>
        <p:spPr>
          <a:xfrm>
            <a:off x="9699869" y="75"/>
            <a:ext cx="1249200" cy="12492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8" name="Google Shape;148;p9"/>
          <p:cNvSpPr/>
          <p:nvPr/>
        </p:nvSpPr>
        <p:spPr>
          <a:xfrm>
            <a:off x="17" y="5608985"/>
            <a:ext cx="1249200" cy="12492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9" name="Google Shape;149;p9"/>
          <p:cNvSpPr/>
          <p:nvPr/>
        </p:nvSpPr>
        <p:spPr>
          <a:xfrm>
            <a:off x="1249020" y="6233316"/>
            <a:ext cx="624400" cy="6244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0" name="Google Shape;150;p9"/>
          <p:cNvSpPr/>
          <p:nvPr/>
        </p:nvSpPr>
        <p:spPr>
          <a:xfrm>
            <a:off x="-1" y="5608981"/>
            <a:ext cx="624400" cy="6244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1" name="Google Shape;151;p9"/>
          <p:cNvSpPr/>
          <p:nvPr/>
        </p:nvSpPr>
        <p:spPr>
          <a:xfrm>
            <a:off x="11567567" y="4990659"/>
            <a:ext cx="624400" cy="6244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2" name="Google Shape;152;p9"/>
          <p:cNvSpPr/>
          <p:nvPr/>
        </p:nvSpPr>
        <p:spPr>
          <a:xfrm>
            <a:off x="11567573" y="4366332"/>
            <a:ext cx="624400" cy="6244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53" name="Google Shape;153;p9"/>
          <p:cNvGrpSpPr/>
          <p:nvPr/>
        </p:nvGrpSpPr>
        <p:grpSpPr>
          <a:xfrm>
            <a:off x="10126153" y="2820700"/>
            <a:ext cx="396868" cy="629149"/>
            <a:chOff x="6718575" y="2318625"/>
            <a:chExt cx="256950" cy="407375"/>
          </a:xfrm>
        </p:grpSpPr>
        <p:sp>
          <p:nvSpPr>
            <p:cNvPr id="154" name="Google Shape;154;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5" name="Google Shape;155;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6" name="Google Shape;156;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7" name="Google Shape;157;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8" name="Google Shape;158;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9" name="Google Shape;159;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0" name="Google Shape;160;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1" name="Google Shape;161;p9"/>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62" name="Google Shape;162;p9"/>
          <p:cNvSpPr txBox="1">
            <a:spLocks noGrp="1"/>
          </p:cNvSpPr>
          <p:nvPr>
            <p:ph type="sldNum" idx="12"/>
          </p:nvPr>
        </p:nvSpPr>
        <p:spPr>
          <a:xfrm>
            <a:off x="0" y="6237600"/>
            <a:ext cx="620400" cy="6204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pic>
        <p:nvPicPr>
          <p:cNvPr id="164" name="Google Shape;164;p10" descr="Death_to_stock_communicate_hands_1.jpg"/>
          <p:cNvPicPr preferRelativeResize="0"/>
          <p:nvPr/>
        </p:nvPicPr>
        <p:blipFill rotWithShape="1">
          <a:blip r:embed="rId2">
            <a:alphaModFix/>
          </a:blip>
          <a:srcRect/>
          <a:stretch/>
        </p:blipFill>
        <p:spPr>
          <a:xfrm>
            <a:off x="10808333" y="0"/>
            <a:ext cx="1383600" cy="1383600"/>
          </a:xfrm>
          <a:prstGeom prst="rect">
            <a:avLst/>
          </a:prstGeom>
          <a:noFill/>
          <a:ln>
            <a:noFill/>
          </a:ln>
        </p:spPr>
      </p:pic>
      <p:pic>
        <p:nvPicPr>
          <p:cNvPr id="165" name="Google Shape;165;p10" descr="Death_to_stock_communicate_hands_3.jpg"/>
          <p:cNvPicPr preferRelativeResize="0"/>
          <p:nvPr/>
        </p:nvPicPr>
        <p:blipFill rotWithShape="1">
          <a:blip r:embed="rId3">
            <a:alphaModFix/>
          </a:blip>
          <a:srcRect/>
          <a:stretch/>
        </p:blipFill>
        <p:spPr>
          <a:xfrm>
            <a:off x="0" y="5474400"/>
            <a:ext cx="1383600" cy="1383600"/>
          </a:xfrm>
          <a:prstGeom prst="rect">
            <a:avLst/>
          </a:prstGeom>
          <a:noFill/>
          <a:ln>
            <a:noFill/>
          </a:ln>
        </p:spPr>
      </p:pic>
      <p:sp>
        <p:nvSpPr>
          <p:cNvPr id="166" name="Google Shape;166;p10"/>
          <p:cNvSpPr txBox="1">
            <a:spLocks noGrp="1"/>
          </p:cNvSpPr>
          <p:nvPr>
            <p:ph type="body" idx="1"/>
          </p:nvPr>
        </p:nvSpPr>
        <p:spPr>
          <a:xfrm>
            <a:off x="1833633" y="5271200"/>
            <a:ext cx="2654000" cy="1093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480"/>
              </a:spcBef>
              <a:spcAft>
                <a:spcPts val="0"/>
              </a:spcAft>
              <a:buSzPts val="1400"/>
              <a:buNone/>
              <a:defRPr sz="1867"/>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167" name="Google Shape;167;p10" descr="Death_to_stock_communicate_hands_2.jpg"/>
          <p:cNvPicPr preferRelativeResize="0"/>
          <p:nvPr/>
        </p:nvPicPr>
        <p:blipFill rotWithShape="1">
          <a:blip r:embed="rId4">
            <a:alphaModFix/>
          </a:blip>
          <a:srcRect/>
          <a:stretch/>
        </p:blipFill>
        <p:spPr>
          <a:xfrm>
            <a:off x="-64" y="4090736"/>
            <a:ext cx="1383600" cy="1383667"/>
          </a:xfrm>
          <a:prstGeom prst="rect">
            <a:avLst/>
          </a:prstGeom>
          <a:noFill/>
          <a:ln>
            <a:noFill/>
          </a:ln>
        </p:spPr>
      </p:pic>
      <p:sp>
        <p:nvSpPr>
          <p:cNvPr id="168" name="Google Shape;168;p10"/>
          <p:cNvSpPr/>
          <p:nvPr/>
        </p:nvSpPr>
        <p:spPr>
          <a:xfrm>
            <a:off x="10808331" y="138360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9" name="Google Shape;169;p10"/>
          <p:cNvSpPr/>
          <p:nvPr/>
        </p:nvSpPr>
        <p:spPr>
          <a:xfrm>
            <a:off x="9426697" y="1"/>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0" name="Google Shape;170;p10"/>
          <p:cNvSpPr/>
          <p:nvPr/>
        </p:nvSpPr>
        <p:spPr>
          <a:xfrm>
            <a:off x="9426709" y="1383592"/>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1" name="Google Shape;171;p10"/>
          <p:cNvSpPr/>
          <p:nvPr/>
        </p:nvSpPr>
        <p:spPr>
          <a:xfrm>
            <a:off x="691600" y="3399129"/>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2" name="Google Shape;172;p10"/>
          <p:cNvSpPr/>
          <p:nvPr/>
        </p:nvSpPr>
        <p:spPr>
          <a:xfrm>
            <a:off x="-12" y="6166388"/>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3" name="Google Shape;173;p10"/>
          <p:cNvSpPr/>
          <p:nvPr/>
        </p:nvSpPr>
        <p:spPr>
          <a:xfrm>
            <a:off x="11498264" y="41526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4" name="Google Shape;174;p10"/>
          <p:cNvSpPr/>
          <p:nvPr/>
        </p:nvSpPr>
        <p:spPr>
          <a:xfrm>
            <a:off x="11498255" y="691988"/>
            <a:ext cx="691600" cy="691600"/>
          </a:xfrm>
          <a:prstGeom prst="rect">
            <a:avLst/>
          </a:prstGeom>
          <a:solidFill>
            <a:srgbClr val="7198A9">
              <a:alpha val="4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75" name="Google Shape;175;p10" descr="DeathtoStock_CreativeSpace4-11.45.jpg"/>
          <p:cNvPicPr preferRelativeResize="0"/>
          <p:nvPr/>
        </p:nvPicPr>
        <p:blipFill rotWithShape="1">
          <a:blip r:embed="rId5">
            <a:alphaModFix/>
          </a:blip>
          <a:srcRect/>
          <a:stretch/>
        </p:blipFill>
        <p:spPr>
          <a:xfrm>
            <a:off x="10808333" y="2763100"/>
            <a:ext cx="1383600" cy="1383600"/>
          </a:xfrm>
          <a:prstGeom prst="rect">
            <a:avLst/>
          </a:prstGeom>
          <a:noFill/>
          <a:ln>
            <a:noFill/>
          </a:ln>
        </p:spPr>
      </p:pic>
      <p:grpSp>
        <p:nvGrpSpPr>
          <p:cNvPr id="176" name="Google Shape;176;p10"/>
          <p:cNvGrpSpPr/>
          <p:nvPr/>
        </p:nvGrpSpPr>
        <p:grpSpPr>
          <a:xfrm>
            <a:off x="9775634" y="387183"/>
            <a:ext cx="685741" cy="609235"/>
            <a:chOff x="5292575" y="3681900"/>
            <a:chExt cx="420150" cy="373275"/>
          </a:xfrm>
        </p:grpSpPr>
        <p:sp>
          <p:nvSpPr>
            <p:cNvPr id="177" name="Google Shape;177;p10"/>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8" name="Google Shape;178;p10"/>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9" name="Google Shape;179;p10"/>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0" name="Google Shape;180;p10"/>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1" name="Google Shape;181;p10"/>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2" name="Google Shape;182;p10"/>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3" name="Google Shape;183;p10"/>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84" name="Google Shape;184;p10"/>
          <p:cNvSpPr txBox="1">
            <a:spLocks noGrp="1"/>
          </p:cNvSpPr>
          <p:nvPr>
            <p:ph type="sldNum" idx="12"/>
          </p:nvPr>
        </p:nvSpPr>
        <p:spPr>
          <a:xfrm>
            <a:off x="1" y="6166400"/>
            <a:ext cx="691600" cy="69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 y="6166400"/>
            <a:ext cx="691600" cy="691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1pPr>
            <a:lvl2pPr marL="0" marR="0" lvl="1"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2pPr>
            <a:lvl3pPr marL="0" marR="0" lvl="2"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3pPr>
            <a:lvl4pPr marL="0" marR="0" lvl="3"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4pPr>
            <a:lvl5pPr marL="0" marR="0" lvl="4"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5pPr>
            <a:lvl6pPr marL="0" marR="0" lvl="5"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6pPr>
            <a:lvl7pPr marL="0" marR="0" lvl="6"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7pPr>
            <a:lvl8pPr marL="0" marR="0" lvl="7"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8pPr>
            <a:lvl9pPr marL="0" marR="0" lvl="8" indent="0" algn="ctr" rtl="0">
              <a:lnSpc>
                <a:spcPct val="100000"/>
              </a:lnSpc>
              <a:spcBef>
                <a:spcPts val="0"/>
              </a:spcBef>
              <a:spcAft>
                <a:spcPts val="0"/>
              </a:spcAft>
              <a:buClr>
                <a:srgbClr val="000000"/>
              </a:buClr>
              <a:buSzPts val="1000"/>
              <a:buFont typeface="Arial"/>
              <a:buNone/>
              <a:defRPr sz="1333"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fr-FR"/>
              <a:t>‹N›</a:t>
            </a:fld>
            <a:endParaRPr/>
          </a:p>
        </p:txBody>
      </p:sp>
      <p:sp>
        <p:nvSpPr>
          <p:cNvPr id="11" name="Google Shape;11;p2"/>
          <p:cNvSpPr txBox="1">
            <a:spLocks noGrp="1"/>
          </p:cNvSpPr>
          <p:nvPr>
            <p:ph type="title"/>
          </p:nvPr>
        </p:nvSpPr>
        <p:spPr>
          <a:xfrm>
            <a:off x="2456633" y="1596100"/>
            <a:ext cx="5487200" cy="829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1pPr>
            <a:lvl2pPr marR="0" lvl="1"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2pPr>
            <a:lvl3pPr marR="0" lvl="2"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3pPr>
            <a:lvl4pPr marR="0" lvl="3"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4pPr>
            <a:lvl5pPr marR="0" lvl="4"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5pPr>
            <a:lvl6pPr marR="0" lvl="5"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6pPr>
            <a:lvl7pPr marR="0" lvl="6"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7pPr>
            <a:lvl8pPr marR="0" lvl="7"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8pPr>
            <a:lvl9pPr marR="0" lvl="8" algn="l" rtl="0">
              <a:lnSpc>
                <a:spcPct val="100000"/>
              </a:lnSpc>
              <a:spcBef>
                <a:spcPts val="0"/>
              </a:spcBef>
              <a:spcAft>
                <a:spcPts val="0"/>
              </a:spcAft>
              <a:buClr>
                <a:srgbClr val="7198A9"/>
              </a:buClr>
              <a:buSzPts val="1400"/>
              <a:buFont typeface="Arvo"/>
              <a:buNone/>
              <a:defRPr sz="1400" b="0" i="0" u="none" strike="noStrike" cap="none">
                <a:solidFill>
                  <a:srgbClr val="7198A9"/>
                </a:solidFill>
                <a:latin typeface="Arvo"/>
                <a:ea typeface="Arvo"/>
                <a:cs typeface="Arvo"/>
                <a:sym typeface="Arvo"/>
              </a:defRPr>
            </a:lvl9pPr>
          </a:lstStyle>
          <a:p>
            <a:endParaRPr/>
          </a:p>
        </p:txBody>
      </p:sp>
      <p:sp>
        <p:nvSpPr>
          <p:cNvPr id="12" name="Google Shape;12;p2"/>
          <p:cNvSpPr txBox="1">
            <a:spLocks noGrp="1"/>
          </p:cNvSpPr>
          <p:nvPr>
            <p:ph type="body" idx="1"/>
          </p:nvPr>
        </p:nvSpPr>
        <p:spPr>
          <a:xfrm>
            <a:off x="2456633" y="2557708"/>
            <a:ext cx="5487200" cy="36036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600"/>
              </a:spcBef>
              <a:spcAft>
                <a:spcPts val="0"/>
              </a:spcAft>
              <a:buClr>
                <a:srgbClr val="CEDBE0"/>
              </a:buClr>
              <a:buSzPts val="1600"/>
              <a:buFont typeface="Arial"/>
              <a:buChar char="■"/>
              <a:defRPr sz="1600" b="0" i="0" u="none" strike="noStrike" cap="none">
                <a:solidFill>
                  <a:srgbClr val="4D778A"/>
                </a:solidFill>
                <a:latin typeface="Arial"/>
                <a:ea typeface="Arial"/>
                <a:cs typeface="Arial"/>
                <a:sym typeface="Arial"/>
              </a:defRPr>
            </a:lvl1pPr>
            <a:lvl2pPr marL="914400" marR="0" lvl="1" indent="-330200" algn="l" rtl="0">
              <a:lnSpc>
                <a:spcPct val="100000"/>
              </a:lnSpc>
              <a:spcBef>
                <a:spcPts val="0"/>
              </a:spcBef>
              <a:spcAft>
                <a:spcPts val="0"/>
              </a:spcAft>
              <a:buClr>
                <a:srgbClr val="CEDBE0"/>
              </a:buClr>
              <a:buSzPts val="1600"/>
              <a:buFont typeface="Arial"/>
              <a:buChar char="□"/>
              <a:defRPr sz="1600" b="0" i="0" u="none" strike="noStrike" cap="none">
                <a:solidFill>
                  <a:srgbClr val="4D778A"/>
                </a:solidFill>
                <a:latin typeface="Arial"/>
                <a:ea typeface="Arial"/>
                <a:cs typeface="Arial"/>
                <a:sym typeface="Arial"/>
              </a:defRPr>
            </a:lvl2pPr>
            <a:lvl3pPr marL="1371600" marR="0" lvl="2" indent="-330200" algn="l" rtl="0">
              <a:lnSpc>
                <a:spcPct val="100000"/>
              </a:lnSpc>
              <a:spcBef>
                <a:spcPts val="0"/>
              </a:spcBef>
              <a:spcAft>
                <a:spcPts val="0"/>
              </a:spcAft>
              <a:buClr>
                <a:srgbClr val="CEDBE0"/>
              </a:buClr>
              <a:buSzPts val="1600"/>
              <a:buFont typeface="Arial"/>
              <a:buChar char="▫"/>
              <a:defRPr sz="1600" b="0" i="0" u="none" strike="noStrike" cap="none">
                <a:solidFill>
                  <a:srgbClr val="4D778A"/>
                </a:solidFill>
                <a:latin typeface="Arial"/>
                <a:ea typeface="Arial"/>
                <a:cs typeface="Arial"/>
                <a:sym typeface="Arial"/>
              </a:defRPr>
            </a:lvl3pPr>
            <a:lvl4pPr marL="1828800" marR="0" lvl="3" indent="-330200" algn="l" rtl="0">
              <a:lnSpc>
                <a:spcPct val="100000"/>
              </a:lnSpc>
              <a:spcBef>
                <a:spcPts val="0"/>
              </a:spcBef>
              <a:spcAft>
                <a:spcPts val="0"/>
              </a:spcAft>
              <a:buClr>
                <a:srgbClr val="CEDBE0"/>
              </a:buClr>
              <a:buSzPts val="1600"/>
              <a:buFont typeface="Arial"/>
              <a:buChar char="▫"/>
              <a:defRPr sz="1600" b="0" i="0" u="none" strike="noStrike" cap="none">
                <a:solidFill>
                  <a:srgbClr val="4D778A"/>
                </a:solidFill>
                <a:latin typeface="Arial"/>
                <a:ea typeface="Arial"/>
                <a:cs typeface="Arial"/>
                <a:sym typeface="Arial"/>
              </a:defRPr>
            </a:lvl4pPr>
            <a:lvl5pPr marL="2286000" marR="0" lvl="4" indent="-330200" algn="l" rtl="0">
              <a:lnSpc>
                <a:spcPct val="100000"/>
              </a:lnSpc>
              <a:spcBef>
                <a:spcPts val="0"/>
              </a:spcBef>
              <a:spcAft>
                <a:spcPts val="0"/>
              </a:spcAft>
              <a:buClr>
                <a:srgbClr val="4D778A"/>
              </a:buClr>
              <a:buSzPts val="1600"/>
              <a:buFont typeface="Arial"/>
              <a:buChar char="○"/>
              <a:defRPr sz="1600" b="0" i="0" u="none" strike="noStrike" cap="none">
                <a:solidFill>
                  <a:srgbClr val="4D778A"/>
                </a:solidFill>
                <a:latin typeface="Arial"/>
                <a:ea typeface="Arial"/>
                <a:cs typeface="Arial"/>
                <a:sym typeface="Arial"/>
              </a:defRPr>
            </a:lvl5pPr>
            <a:lvl6pPr marL="2743200" marR="0" lvl="5" indent="-330200" algn="l" rtl="0">
              <a:lnSpc>
                <a:spcPct val="100000"/>
              </a:lnSpc>
              <a:spcBef>
                <a:spcPts val="0"/>
              </a:spcBef>
              <a:spcAft>
                <a:spcPts val="0"/>
              </a:spcAft>
              <a:buClr>
                <a:srgbClr val="4D778A"/>
              </a:buClr>
              <a:buSzPts val="1600"/>
              <a:buFont typeface="Arial"/>
              <a:buChar char="■"/>
              <a:defRPr sz="1600" b="0" i="0" u="none" strike="noStrike" cap="none">
                <a:solidFill>
                  <a:srgbClr val="4D778A"/>
                </a:solidFill>
                <a:latin typeface="Arial"/>
                <a:ea typeface="Arial"/>
                <a:cs typeface="Arial"/>
                <a:sym typeface="Arial"/>
              </a:defRPr>
            </a:lvl6pPr>
            <a:lvl7pPr marL="3200400" marR="0" lvl="6" indent="-330200" algn="l" rtl="0">
              <a:lnSpc>
                <a:spcPct val="100000"/>
              </a:lnSpc>
              <a:spcBef>
                <a:spcPts val="0"/>
              </a:spcBef>
              <a:spcAft>
                <a:spcPts val="0"/>
              </a:spcAft>
              <a:buClr>
                <a:srgbClr val="4D778A"/>
              </a:buClr>
              <a:buSzPts val="1600"/>
              <a:buFont typeface="Arial"/>
              <a:buChar char="●"/>
              <a:defRPr sz="1600" b="0" i="0" u="none" strike="noStrike" cap="none">
                <a:solidFill>
                  <a:srgbClr val="4D778A"/>
                </a:solidFill>
                <a:latin typeface="Arial"/>
                <a:ea typeface="Arial"/>
                <a:cs typeface="Arial"/>
                <a:sym typeface="Arial"/>
              </a:defRPr>
            </a:lvl7pPr>
            <a:lvl8pPr marL="3657600" marR="0" lvl="7" indent="-330200" algn="l" rtl="0">
              <a:lnSpc>
                <a:spcPct val="100000"/>
              </a:lnSpc>
              <a:spcBef>
                <a:spcPts val="0"/>
              </a:spcBef>
              <a:spcAft>
                <a:spcPts val="0"/>
              </a:spcAft>
              <a:buClr>
                <a:srgbClr val="4D778A"/>
              </a:buClr>
              <a:buSzPts val="1600"/>
              <a:buFont typeface="Arial"/>
              <a:buChar char="○"/>
              <a:defRPr sz="1600" b="0" i="0" u="none" strike="noStrike" cap="none">
                <a:solidFill>
                  <a:srgbClr val="4D778A"/>
                </a:solidFill>
                <a:latin typeface="Arial"/>
                <a:ea typeface="Arial"/>
                <a:cs typeface="Arial"/>
                <a:sym typeface="Arial"/>
              </a:defRPr>
            </a:lvl8pPr>
            <a:lvl9pPr marL="4114800" marR="0" lvl="8" indent="-330200" algn="l" rtl="0">
              <a:lnSpc>
                <a:spcPct val="100000"/>
              </a:lnSpc>
              <a:spcBef>
                <a:spcPts val="0"/>
              </a:spcBef>
              <a:spcAft>
                <a:spcPts val="0"/>
              </a:spcAft>
              <a:buClr>
                <a:srgbClr val="4D778A"/>
              </a:buClr>
              <a:buSzPts val="1600"/>
              <a:buFont typeface="Arial"/>
              <a:buChar char="■"/>
              <a:defRPr sz="1600" b="0" i="0" u="none" strike="noStrike" cap="none">
                <a:solidFill>
                  <a:srgbClr val="4D778A"/>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
          <p:cNvGraphicFramePr/>
          <p:nvPr>
            <p:extLst>
              <p:ext uri="{D42A27DB-BD31-4B8C-83A1-F6EECF244321}">
                <p14:modId xmlns:p14="http://schemas.microsoft.com/office/powerpoint/2010/main" val="3969592580"/>
              </p:ext>
            </p:extLst>
          </p:nvPr>
        </p:nvGraphicFramePr>
        <p:xfrm>
          <a:off x="0" y="590815"/>
          <a:ext cx="11363029" cy="6267185"/>
        </p:xfrm>
        <a:graphic>
          <a:graphicData uri="http://schemas.openxmlformats.org/drawingml/2006/table">
            <a:tbl>
              <a:tblPr firstRow="1" bandRow="1">
                <a:noFill/>
                <a:tableStyleId>{B1604769-4E47-4C7B-8F71-EEFB682B2E22}</a:tableStyleId>
              </a:tblPr>
              <a:tblGrid>
                <a:gridCol w="2333708">
                  <a:extLst>
                    <a:ext uri="{9D8B030D-6E8A-4147-A177-3AD203B41FA5}">
                      <a16:colId xmlns:a16="http://schemas.microsoft.com/office/drawing/2014/main" val="20000"/>
                    </a:ext>
                  </a:extLst>
                </a:gridCol>
                <a:gridCol w="2742456">
                  <a:extLst>
                    <a:ext uri="{9D8B030D-6E8A-4147-A177-3AD203B41FA5}">
                      <a16:colId xmlns:a16="http://schemas.microsoft.com/office/drawing/2014/main" val="20001"/>
                    </a:ext>
                  </a:extLst>
                </a:gridCol>
                <a:gridCol w="3693804">
                  <a:extLst>
                    <a:ext uri="{9D8B030D-6E8A-4147-A177-3AD203B41FA5}">
                      <a16:colId xmlns:a16="http://schemas.microsoft.com/office/drawing/2014/main" val="20002"/>
                    </a:ext>
                  </a:extLst>
                </a:gridCol>
                <a:gridCol w="2593061">
                  <a:extLst>
                    <a:ext uri="{9D8B030D-6E8A-4147-A177-3AD203B41FA5}">
                      <a16:colId xmlns:a16="http://schemas.microsoft.com/office/drawing/2014/main" val="20003"/>
                    </a:ext>
                  </a:extLst>
                </a:gridCol>
              </a:tblGrid>
              <a:tr h="1343645">
                <a:tc>
                  <a:txBody>
                    <a:bodyPr/>
                    <a:lstStyle/>
                    <a:p>
                      <a:pPr marL="0" lvl="0" indent="0" algn="ctr" rtl="0">
                        <a:spcBef>
                          <a:spcPts val="0"/>
                        </a:spcBef>
                        <a:spcAft>
                          <a:spcPts val="0"/>
                        </a:spcAft>
                        <a:buNone/>
                      </a:pPr>
                      <a:r>
                        <a:rPr lang="fr-FR" sz="1400" b="0" dirty="0"/>
                        <a:t>Unité 1</a:t>
                      </a:r>
                    </a:p>
                    <a:p>
                      <a:pPr marL="0" lvl="0" indent="0" algn="ctr" rtl="0">
                        <a:spcBef>
                          <a:spcPts val="0"/>
                        </a:spcBef>
                        <a:spcAft>
                          <a:spcPts val="0"/>
                        </a:spcAft>
                        <a:buNone/>
                      </a:pPr>
                      <a:r>
                        <a:rPr lang="fr-FR" sz="1400" b="0" dirty="0"/>
                        <a:t>Reconnaître et identifier les stéréotypes.</a:t>
                      </a:r>
                      <a:endParaRPr sz="1400" b="0" dirty="0"/>
                    </a:p>
                  </a:txBody>
                  <a:tcPr marL="91450" marR="91450" marT="45725" marB="45725"/>
                </a:tc>
                <a:tc>
                  <a:txBody>
                    <a:bodyPr/>
                    <a:lstStyle/>
                    <a:p>
                      <a:pPr marL="0" lvl="0" indent="0" algn="ctr" rtl="0">
                        <a:spcBef>
                          <a:spcPts val="0"/>
                        </a:spcBef>
                        <a:spcAft>
                          <a:spcPts val="0"/>
                        </a:spcAft>
                        <a:buNone/>
                      </a:pPr>
                      <a:r>
                        <a:rPr lang="fr-FR" sz="1400" b="0" dirty="0"/>
                        <a:t>Unité 2</a:t>
                      </a:r>
                    </a:p>
                    <a:p>
                      <a:pPr marL="0" lvl="0" indent="0" algn="ctr" rtl="0">
                        <a:spcBef>
                          <a:spcPts val="0"/>
                        </a:spcBef>
                        <a:spcAft>
                          <a:spcPts val="0"/>
                        </a:spcAft>
                        <a:buNone/>
                      </a:pPr>
                      <a:r>
                        <a:rPr lang="fr-FR" sz="1400" b="0" dirty="0"/>
                        <a:t> Base juridique</a:t>
                      </a:r>
                      <a:endParaRPr sz="1400" b="0" dirty="0"/>
                    </a:p>
                  </a:txBody>
                  <a:tcPr marL="91450" marR="91450" marT="45725" marB="45725"/>
                </a:tc>
                <a:tc>
                  <a:txBody>
                    <a:bodyPr/>
                    <a:lstStyle/>
                    <a:p>
                      <a:pPr marL="0" lvl="0" indent="0" algn="ctr" rtl="0">
                        <a:lnSpc>
                          <a:spcPct val="115000"/>
                        </a:lnSpc>
                        <a:spcBef>
                          <a:spcPts val="0"/>
                        </a:spcBef>
                        <a:spcAft>
                          <a:spcPts val="800"/>
                        </a:spcAft>
                        <a:buNone/>
                      </a:pPr>
                      <a:r>
                        <a:rPr lang="fr-FR" sz="1400" b="0" dirty="0"/>
                        <a:t>Unité 3 </a:t>
                      </a:r>
                    </a:p>
                    <a:p>
                      <a:pPr marL="0" lvl="0" indent="0" algn="ctr" rtl="0">
                        <a:lnSpc>
                          <a:spcPct val="115000"/>
                        </a:lnSpc>
                        <a:spcBef>
                          <a:spcPts val="0"/>
                        </a:spcBef>
                        <a:spcAft>
                          <a:spcPts val="800"/>
                        </a:spcAft>
                        <a:buNone/>
                      </a:pPr>
                      <a:r>
                        <a:rPr lang="fr-FR" sz="1400" b="0" dirty="0"/>
                        <a:t>Aspects psychologiques de la violence fondée sur le sexe.</a:t>
                      </a:r>
                      <a:endParaRPr sz="1400" b="0" dirty="0"/>
                    </a:p>
                  </a:txBody>
                  <a:tcPr marL="91450" marR="91450" marT="45725" marB="45725">
                    <a:solidFill>
                      <a:schemeClr val="accent1"/>
                    </a:solidFill>
                  </a:tcPr>
                </a:tc>
                <a:tc>
                  <a:txBody>
                    <a:bodyPr/>
                    <a:lstStyle/>
                    <a:p>
                      <a:pPr marL="0" marR="0" lvl="0" indent="0" algn="ctr" rtl="0">
                        <a:lnSpc>
                          <a:spcPct val="150000"/>
                        </a:lnSpc>
                        <a:spcBef>
                          <a:spcPts val="0"/>
                        </a:spcBef>
                        <a:spcAft>
                          <a:spcPts val="600"/>
                        </a:spcAft>
                        <a:buNone/>
                      </a:pPr>
                      <a:r>
                        <a:rPr lang="fr-FR" sz="1400" b="0" dirty="0"/>
                        <a:t>Unité 4</a:t>
                      </a:r>
                    </a:p>
                    <a:p>
                      <a:pPr marL="0" marR="0" lvl="0" indent="0" algn="ctr" rtl="0">
                        <a:lnSpc>
                          <a:spcPct val="150000"/>
                        </a:lnSpc>
                        <a:spcBef>
                          <a:spcPts val="0"/>
                        </a:spcBef>
                        <a:spcAft>
                          <a:spcPts val="600"/>
                        </a:spcAft>
                        <a:buNone/>
                      </a:pPr>
                      <a:r>
                        <a:rPr lang="fr-FR" sz="1400" b="0" dirty="0"/>
                        <a:t>La transmission culturelle et générationnelle des stéréotypes et de la violence</a:t>
                      </a:r>
                      <a:endParaRPr sz="1400" b="0" dirty="0"/>
                    </a:p>
                  </a:txBody>
                  <a:tcPr marL="91450" marR="91450" marT="45725" marB="45725"/>
                </a:tc>
                <a:extLst>
                  <a:ext uri="{0D108BD9-81ED-4DB2-BD59-A6C34878D82A}">
                    <a16:rowId xmlns:a16="http://schemas.microsoft.com/office/drawing/2014/main" val="10000"/>
                  </a:ext>
                </a:extLst>
              </a:tr>
              <a:tr h="4858935">
                <a:tc>
                  <a:txBody>
                    <a:bodyPr/>
                    <a:lstStyle/>
                    <a:p>
                      <a:pPr marL="0" lvl="0" indent="0" algn="just" rtl="0">
                        <a:lnSpc>
                          <a:spcPct val="150000"/>
                        </a:lnSpc>
                        <a:spcBef>
                          <a:spcPts val="0"/>
                        </a:spcBef>
                        <a:spcAft>
                          <a:spcPts val="0"/>
                        </a:spcAft>
                        <a:buSzPts val="1100"/>
                        <a:buFont typeface="Calibri"/>
                        <a:buNone/>
                      </a:pPr>
                      <a:r>
                        <a:rPr lang="fr-FR" sz="1100" dirty="0"/>
                        <a:t>Indiquer quels sont les buts et les objectifs du projet UP &amp; UP.</a:t>
                      </a:r>
                    </a:p>
                    <a:p>
                      <a:pPr marL="0" lvl="0" indent="0" algn="just" rtl="0">
                        <a:lnSpc>
                          <a:spcPct val="150000"/>
                        </a:lnSpc>
                        <a:spcBef>
                          <a:spcPts val="0"/>
                        </a:spcBef>
                        <a:spcAft>
                          <a:spcPts val="0"/>
                        </a:spcAft>
                        <a:buSzPts val="1100"/>
                        <a:buFont typeface="Calibri"/>
                        <a:buNone/>
                      </a:pPr>
                      <a:endParaRPr lang="fr-FR" sz="1100" dirty="0"/>
                    </a:p>
                    <a:p>
                      <a:pPr marL="0" lvl="0" indent="0" algn="just" rtl="0">
                        <a:lnSpc>
                          <a:spcPct val="150000"/>
                        </a:lnSpc>
                        <a:spcBef>
                          <a:spcPts val="0"/>
                        </a:spcBef>
                        <a:spcAft>
                          <a:spcPts val="0"/>
                        </a:spcAft>
                        <a:buSzPts val="1100"/>
                        <a:buFont typeface="Calibri"/>
                        <a:buNone/>
                      </a:pPr>
                      <a:r>
                        <a:rPr lang="fr-FR" sz="1100" dirty="0"/>
                        <a:t>Identifier ce qu'est un stéréotype basé sur le genre.</a:t>
                      </a:r>
                    </a:p>
                    <a:p>
                      <a:pPr marL="0" lvl="0" indent="0" algn="just" rtl="0">
                        <a:lnSpc>
                          <a:spcPct val="150000"/>
                        </a:lnSpc>
                        <a:spcBef>
                          <a:spcPts val="0"/>
                        </a:spcBef>
                        <a:spcAft>
                          <a:spcPts val="0"/>
                        </a:spcAft>
                        <a:buSzPts val="1100"/>
                        <a:buFont typeface="Calibri"/>
                        <a:buNone/>
                      </a:pPr>
                      <a:endParaRPr lang="fr-FR" sz="1100" dirty="0"/>
                    </a:p>
                    <a:p>
                      <a:pPr marL="0" lvl="0" indent="0" algn="just" rtl="0">
                        <a:lnSpc>
                          <a:spcPct val="150000"/>
                        </a:lnSpc>
                        <a:spcBef>
                          <a:spcPts val="0"/>
                        </a:spcBef>
                        <a:spcAft>
                          <a:spcPts val="0"/>
                        </a:spcAft>
                        <a:buSzPts val="1100"/>
                        <a:buFont typeface="Calibri"/>
                        <a:buNone/>
                      </a:pPr>
                      <a:r>
                        <a:rPr lang="fr-FR" sz="1100" dirty="0"/>
                        <a:t>Reconnaître la situation actuelle dans chaque pays partenaire.</a:t>
                      </a:r>
                    </a:p>
                    <a:p>
                      <a:pPr marL="0" lvl="0" indent="0" algn="just" rtl="0">
                        <a:lnSpc>
                          <a:spcPct val="150000"/>
                        </a:lnSpc>
                        <a:spcBef>
                          <a:spcPts val="0"/>
                        </a:spcBef>
                        <a:spcAft>
                          <a:spcPts val="0"/>
                        </a:spcAft>
                        <a:buSzPts val="1100"/>
                        <a:buFont typeface="Calibri"/>
                        <a:buNone/>
                      </a:pPr>
                      <a:endParaRPr lang="fr-FR" sz="1100" dirty="0"/>
                    </a:p>
                    <a:p>
                      <a:pPr marL="0" lvl="0" indent="0" algn="just" rtl="0">
                        <a:lnSpc>
                          <a:spcPct val="150000"/>
                        </a:lnSpc>
                        <a:spcBef>
                          <a:spcPts val="0"/>
                        </a:spcBef>
                        <a:spcAft>
                          <a:spcPts val="0"/>
                        </a:spcAft>
                        <a:buSzPts val="1100"/>
                        <a:buFont typeface="Calibri"/>
                        <a:buNone/>
                      </a:pPr>
                      <a:r>
                        <a:rPr lang="fr-FR" sz="1100" dirty="0"/>
                        <a:t>Présenter les données et les statistiques obtenues à partir des résultats de chaque pays partenaire.</a:t>
                      </a:r>
                    </a:p>
                  </a:txBody>
                  <a:tcPr marL="91450" marR="91450" marT="45725" marB="45725"/>
                </a:tc>
                <a:tc>
                  <a:txBody>
                    <a:bodyPr/>
                    <a:lstStyle/>
                    <a:p>
                      <a:pPr marL="0" marR="0" lvl="0" indent="0" algn="just" rtl="0">
                        <a:lnSpc>
                          <a:spcPct val="150000"/>
                        </a:lnSpc>
                        <a:spcBef>
                          <a:spcPts val="0"/>
                        </a:spcBef>
                        <a:spcAft>
                          <a:spcPts val="0"/>
                        </a:spcAft>
                        <a:buSzPts val="1000"/>
                        <a:buFontTx/>
                        <a:buNone/>
                      </a:pPr>
                      <a:r>
                        <a:rPr lang="fr-FR" sz="1100" dirty="0"/>
                        <a:t>Distinguer les différents instruments internationaux et européens relatifs aux droits de l'enfant, aux droits des femmes et à la violence sexiste.</a:t>
                      </a:r>
                    </a:p>
                    <a:p>
                      <a:pPr marL="0" marR="0" lvl="0" indent="0" algn="just" rtl="0">
                        <a:lnSpc>
                          <a:spcPct val="150000"/>
                        </a:lnSpc>
                        <a:spcBef>
                          <a:spcPts val="0"/>
                        </a:spcBef>
                        <a:spcAft>
                          <a:spcPts val="0"/>
                        </a:spcAft>
                        <a:buSzPts val="1000"/>
                        <a:buFontTx/>
                        <a:buNone/>
                      </a:pPr>
                      <a:endParaRPr lang="fr-FR" sz="1100" dirty="0"/>
                    </a:p>
                    <a:p>
                      <a:pPr marL="0" marR="0" lvl="0" indent="0" algn="just" rtl="0">
                        <a:lnSpc>
                          <a:spcPct val="150000"/>
                        </a:lnSpc>
                        <a:spcBef>
                          <a:spcPts val="0"/>
                        </a:spcBef>
                        <a:spcAft>
                          <a:spcPts val="0"/>
                        </a:spcAft>
                        <a:buSzPts val="1000"/>
                        <a:buFontTx/>
                        <a:buNone/>
                      </a:pPr>
                      <a:r>
                        <a:rPr lang="fr-FR" sz="1100" dirty="0"/>
                        <a:t>Identifier et reconnaître la législation et les politiques internationales et européennes sur les droits de l'enfant, les droits des femmes, les stéréotypes de genre et la violence basée sur le genre.</a:t>
                      </a:r>
                    </a:p>
                    <a:p>
                      <a:pPr marL="0" marR="0" lvl="0" indent="0" algn="just" rtl="0">
                        <a:lnSpc>
                          <a:spcPct val="150000"/>
                        </a:lnSpc>
                        <a:spcBef>
                          <a:spcPts val="0"/>
                        </a:spcBef>
                        <a:spcAft>
                          <a:spcPts val="0"/>
                        </a:spcAft>
                        <a:buSzPts val="1000"/>
                        <a:buFontTx/>
                        <a:buNone/>
                      </a:pPr>
                      <a:endParaRPr lang="fr-FR" sz="1100" dirty="0"/>
                    </a:p>
                    <a:p>
                      <a:pPr marL="0" marR="0" lvl="0" indent="0" algn="just" rtl="0">
                        <a:lnSpc>
                          <a:spcPct val="150000"/>
                        </a:lnSpc>
                        <a:spcBef>
                          <a:spcPts val="0"/>
                        </a:spcBef>
                        <a:spcAft>
                          <a:spcPts val="0"/>
                        </a:spcAft>
                        <a:buSzPts val="1000"/>
                        <a:buFontTx/>
                        <a:buNone/>
                      </a:pPr>
                      <a:r>
                        <a:rPr lang="fr-FR" sz="1100" dirty="0"/>
                        <a:t>Décrire le cadre juridique national sur les stéréotypes de genre et la violence basée sur le genre.</a:t>
                      </a:r>
                    </a:p>
                    <a:p>
                      <a:pPr marL="0" marR="0" lvl="0" indent="0" algn="just" rtl="0">
                        <a:lnSpc>
                          <a:spcPct val="150000"/>
                        </a:lnSpc>
                        <a:spcBef>
                          <a:spcPts val="0"/>
                        </a:spcBef>
                        <a:spcAft>
                          <a:spcPts val="0"/>
                        </a:spcAft>
                        <a:buSzPts val="1000"/>
                        <a:buFontTx/>
                        <a:buNone/>
                      </a:pPr>
                      <a:endParaRPr lang="fr-FR" sz="1100" dirty="0"/>
                    </a:p>
                    <a:p>
                      <a:pPr marL="0" marR="0" lvl="0" indent="0" algn="just" rtl="0">
                        <a:lnSpc>
                          <a:spcPct val="150000"/>
                        </a:lnSpc>
                        <a:spcBef>
                          <a:spcPts val="0"/>
                        </a:spcBef>
                        <a:spcAft>
                          <a:spcPts val="0"/>
                        </a:spcAft>
                        <a:buSzPts val="1000"/>
                        <a:buFontTx/>
                        <a:buNone/>
                      </a:pPr>
                      <a:r>
                        <a:rPr lang="fr-FR" sz="1100" dirty="0"/>
                        <a:t>Reconnaître comment exercer ses droits juridiques personnels.</a:t>
                      </a:r>
                      <a:endParaRPr sz="1100" dirty="0"/>
                    </a:p>
                  </a:txBody>
                  <a:tcPr marL="91450" marR="91450" marT="45725" marB="45725"/>
                </a:tc>
                <a:tc>
                  <a:txBody>
                    <a:bodyPr/>
                    <a:lstStyle/>
                    <a:p>
                      <a:pPr marL="0" marR="0" lvl="0" indent="0" algn="just" rtl="0">
                        <a:lnSpc>
                          <a:spcPct val="150000"/>
                        </a:lnSpc>
                        <a:spcBef>
                          <a:spcPts val="0"/>
                        </a:spcBef>
                        <a:spcAft>
                          <a:spcPts val="0"/>
                        </a:spcAft>
                        <a:buSzPts val="1000"/>
                        <a:buFontTx/>
                        <a:buNone/>
                      </a:pPr>
                      <a:r>
                        <a:rPr lang="fr-FR" sz="1100" dirty="0"/>
                        <a:t>Distinguer la différence entre le sexe, le sexe assigné à la naissance et le genre.</a:t>
                      </a:r>
                    </a:p>
                    <a:p>
                      <a:pPr marL="0" marR="0" lvl="0" indent="0" algn="just" rtl="0">
                        <a:lnSpc>
                          <a:spcPct val="150000"/>
                        </a:lnSpc>
                        <a:spcBef>
                          <a:spcPts val="0"/>
                        </a:spcBef>
                        <a:spcAft>
                          <a:spcPts val="0"/>
                        </a:spcAft>
                        <a:buSzPts val="1000"/>
                        <a:buFontTx/>
                        <a:buNone/>
                      </a:pPr>
                      <a:r>
                        <a:rPr lang="fr-FR" sz="1100" dirty="0"/>
                        <a:t>Identifier ce qu'est un stéréotype et la différence entre les stéréotypes de genre.</a:t>
                      </a:r>
                    </a:p>
                    <a:p>
                      <a:pPr marL="0" marR="0" lvl="0" indent="0" algn="just" rtl="0">
                        <a:lnSpc>
                          <a:spcPct val="150000"/>
                        </a:lnSpc>
                        <a:spcBef>
                          <a:spcPts val="0"/>
                        </a:spcBef>
                        <a:spcAft>
                          <a:spcPts val="0"/>
                        </a:spcAft>
                        <a:buSzPts val="1000"/>
                        <a:buFontTx/>
                        <a:buNone/>
                      </a:pPr>
                      <a:r>
                        <a:rPr lang="fr-FR" sz="1100" dirty="0"/>
                        <a:t>Analyser la complexité de la question de la violence liée au sexe : contexte historique et données statistiques actuelles.</a:t>
                      </a:r>
                    </a:p>
                    <a:p>
                      <a:pPr marL="0" marR="0" lvl="0" indent="0" algn="just" rtl="0">
                        <a:lnSpc>
                          <a:spcPct val="150000"/>
                        </a:lnSpc>
                        <a:spcBef>
                          <a:spcPts val="0"/>
                        </a:spcBef>
                        <a:spcAft>
                          <a:spcPts val="0"/>
                        </a:spcAft>
                        <a:buSzPts val="1000"/>
                        <a:buFontTx/>
                        <a:buNone/>
                      </a:pPr>
                      <a:r>
                        <a:rPr lang="fr-FR" sz="1100" dirty="0"/>
                        <a:t>Comparer les différentes formes de VBG.</a:t>
                      </a:r>
                    </a:p>
                    <a:p>
                      <a:pPr marL="0" marR="0" lvl="0" indent="0" algn="just" rtl="0">
                        <a:lnSpc>
                          <a:spcPct val="150000"/>
                        </a:lnSpc>
                        <a:spcBef>
                          <a:spcPts val="0"/>
                        </a:spcBef>
                        <a:spcAft>
                          <a:spcPts val="0"/>
                        </a:spcAft>
                        <a:buSzPts val="1000"/>
                        <a:buFontTx/>
                        <a:buNone/>
                      </a:pPr>
                      <a:r>
                        <a:rPr lang="fr-FR" sz="1100" dirty="0"/>
                        <a:t>Classer les facteurs de risque et de protection.</a:t>
                      </a:r>
                    </a:p>
                    <a:p>
                      <a:pPr marL="0" marR="0" lvl="0" indent="0" algn="just" rtl="0">
                        <a:lnSpc>
                          <a:spcPct val="150000"/>
                        </a:lnSpc>
                        <a:spcBef>
                          <a:spcPts val="0"/>
                        </a:spcBef>
                        <a:spcAft>
                          <a:spcPts val="0"/>
                        </a:spcAft>
                        <a:buSzPts val="1000"/>
                        <a:buFontTx/>
                        <a:buNone/>
                      </a:pPr>
                      <a:r>
                        <a:rPr lang="fr-FR" sz="1100" dirty="0"/>
                        <a:t>Mettre en évidence l'impact et les effets de la VBG sur les adolescents et leurs relations.</a:t>
                      </a:r>
                    </a:p>
                    <a:p>
                      <a:pPr marL="0" marR="0" lvl="0" indent="0" algn="just" rtl="0">
                        <a:lnSpc>
                          <a:spcPct val="150000"/>
                        </a:lnSpc>
                        <a:spcBef>
                          <a:spcPts val="0"/>
                        </a:spcBef>
                        <a:spcAft>
                          <a:spcPts val="0"/>
                        </a:spcAft>
                        <a:buSzPts val="1000"/>
                        <a:buFontTx/>
                        <a:buNone/>
                      </a:pPr>
                      <a:r>
                        <a:rPr lang="fr-FR" sz="1100" dirty="0"/>
                        <a:t>Énoncer les données statistiques et la fréquence de la violence sexiste.</a:t>
                      </a:r>
                    </a:p>
                    <a:p>
                      <a:pPr marL="0" marR="0" lvl="0" indent="0" algn="just" rtl="0">
                        <a:lnSpc>
                          <a:spcPct val="150000"/>
                        </a:lnSpc>
                        <a:spcBef>
                          <a:spcPts val="0"/>
                        </a:spcBef>
                        <a:spcAft>
                          <a:spcPts val="0"/>
                        </a:spcAft>
                        <a:buSzPts val="1000"/>
                        <a:buFontTx/>
                        <a:buNone/>
                      </a:pPr>
                      <a:r>
                        <a:rPr lang="fr-FR" sz="1100" dirty="0"/>
                        <a:t>Interpréter plus facilement et plus rapidement les comportements et les façons de réagir qui peuvent conduire à des comportements abusifs.</a:t>
                      </a:r>
                    </a:p>
                    <a:p>
                      <a:pPr marL="0" marR="0" lvl="0" indent="0" algn="just" rtl="0">
                        <a:lnSpc>
                          <a:spcPct val="150000"/>
                        </a:lnSpc>
                        <a:spcBef>
                          <a:spcPts val="0"/>
                        </a:spcBef>
                        <a:spcAft>
                          <a:spcPts val="0"/>
                        </a:spcAft>
                        <a:buSzPts val="1000"/>
                        <a:buFontTx/>
                        <a:buNone/>
                      </a:pPr>
                      <a:r>
                        <a:rPr lang="fr-FR" sz="1100" dirty="0"/>
                        <a:t>Comparer les différents comportements qui ont une base psychologique/psychiatrique chez les victimes et les auteurs.</a:t>
                      </a:r>
                      <a:endParaRPr sz="1100" dirty="0"/>
                    </a:p>
                  </a:txBody>
                  <a:tcPr marL="91450" marR="91450" marT="45725" marB="45725"/>
                </a:tc>
                <a:tc>
                  <a:txBody>
                    <a:bodyPr/>
                    <a:lstStyle/>
                    <a:p>
                      <a:pPr marL="0" marR="0" lvl="0" indent="0" algn="just" rtl="0">
                        <a:lnSpc>
                          <a:spcPct val="150000"/>
                        </a:lnSpc>
                        <a:spcBef>
                          <a:spcPts val="0"/>
                        </a:spcBef>
                        <a:spcAft>
                          <a:spcPts val="0"/>
                        </a:spcAft>
                        <a:buSzPts val="1000"/>
                        <a:buFontTx/>
                        <a:buNone/>
                      </a:pPr>
                      <a:r>
                        <a:rPr lang="fr-FR" sz="1100" dirty="0"/>
                        <a:t>Reconnaître le "cycle de la violence" et ses conséquences.</a:t>
                      </a:r>
                    </a:p>
                    <a:p>
                      <a:pPr marL="0" marR="0" lvl="0" indent="0" algn="just" rtl="0">
                        <a:lnSpc>
                          <a:spcPct val="150000"/>
                        </a:lnSpc>
                        <a:spcBef>
                          <a:spcPts val="0"/>
                        </a:spcBef>
                        <a:spcAft>
                          <a:spcPts val="0"/>
                        </a:spcAft>
                        <a:buSzPts val="1000"/>
                        <a:buFontTx/>
                        <a:buNone/>
                      </a:pPr>
                      <a:endParaRPr lang="fr-FR" sz="1100" dirty="0"/>
                    </a:p>
                    <a:p>
                      <a:pPr marL="0" marR="0" lvl="0" indent="0" algn="just" rtl="0">
                        <a:lnSpc>
                          <a:spcPct val="150000"/>
                        </a:lnSpc>
                        <a:spcBef>
                          <a:spcPts val="0"/>
                        </a:spcBef>
                        <a:spcAft>
                          <a:spcPts val="0"/>
                        </a:spcAft>
                        <a:buSzPts val="1000"/>
                        <a:buFontTx/>
                        <a:buNone/>
                      </a:pPr>
                      <a:r>
                        <a:rPr lang="fr-FR" sz="1100" dirty="0"/>
                        <a:t>En savoir plus sur le concept de témoin de la violence.</a:t>
                      </a:r>
                      <a:endParaRPr sz="1100" dirty="0"/>
                    </a:p>
                    <a:p>
                      <a:pPr marL="0" marR="0" lvl="0" indent="0" algn="just" rtl="0">
                        <a:lnSpc>
                          <a:spcPct val="150000"/>
                        </a:lnSpc>
                        <a:spcBef>
                          <a:spcPts val="600"/>
                        </a:spcBef>
                        <a:spcAft>
                          <a:spcPts val="600"/>
                        </a:spcAft>
                        <a:buSzPts val="1000"/>
                        <a:buFontTx/>
                        <a:buNone/>
                      </a:pPr>
                      <a:endParaRPr sz="1100" dirty="0"/>
                    </a:p>
                  </a:txBody>
                  <a:tcPr marL="91450" marR="91450" marT="45725" marB="45725"/>
                </a:tc>
                <a:extLst>
                  <a:ext uri="{0D108BD9-81ED-4DB2-BD59-A6C34878D82A}">
                    <a16:rowId xmlns:a16="http://schemas.microsoft.com/office/drawing/2014/main" val="10001"/>
                  </a:ext>
                </a:extLst>
              </a:tr>
            </a:tbl>
          </a:graphicData>
        </a:graphic>
      </p:graphicFrame>
      <p:pic>
        <p:nvPicPr>
          <p:cNvPr id="190" name="Google Shape;190;p1"/>
          <p:cNvPicPr preferRelativeResize="0"/>
          <p:nvPr/>
        </p:nvPicPr>
        <p:blipFill rotWithShape="1">
          <a:blip r:embed="rId3">
            <a:alphaModFix/>
          </a:blip>
          <a:srcRect/>
          <a:stretch/>
        </p:blipFill>
        <p:spPr>
          <a:xfrm>
            <a:off x="11404085" y="5619833"/>
            <a:ext cx="785429" cy="827678"/>
          </a:xfrm>
          <a:prstGeom prst="rect">
            <a:avLst/>
          </a:prstGeom>
          <a:noFill/>
          <a:ln>
            <a:noFill/>
          </a:ln>
        </p:spPr>
      </p:pic>
      <p:sp>
        <p:nvSpPr>
          <p:cNvPr id="191" name="Google Shape;191;p1"/>
          <p:cNvSpPr txBox="1"/>
          <p:nvPr/>
        </p:nvSpPr>
        <p:spPr>
          <a:xfrm>
            <a:off x="-2329683" y="0"/>
            <a:ext cx="13193426" cy="719644"/>
          </a:xfrm>
          <a:prstGeom prst="rect">
            <a:avLst/>
          </a:prstGeom>
          <a:noFill/>
          <a:ln>
            <a:noFill/>
          </a:ln>
        </p:spPr>
        <p:txBody>
          <a:bodyPr spcFirstLastPara="1" wrap="square" lIns="121900" tIns="121900" rIns="121900" bIns="121900" anchor="t" anchorCtr="0">
            <a:spAutoFit/>
          </a:bodyPr>
          <a:lstStyle/>
          <a:p>
            <a:pPr marL="0" marR="0" lvl="0" indent="0" algn="ctr" rtl="0">
              <a:lnSpc>
                <a:spcPct val="107916"/>
              </a:lnSpc>
              <a:spcBef>
                <a:spcPts val="0"/>
              </a:spcBef>
              <a:spcAft>
                <a:spcPts val="1067"/>
              </a:spcAft>
              <a:buClr>
                <a:srgbClr val="000000"/>
              </a:buClr>
              <a:buSzPts val="3200"/>
              <a:buFont typeface="Arial"/>
              <a:buNone/>
            </a:pPr>
            <a:r>
              <a:rPr lang="fr-FR" sz="2000" b="1" i="0" u="none" strike="noStrike" cap="none" dirty="0">
                <a:solidFill>
                  <a:schemeClr val="dk1"/>
                </a:solidFill>
                <a:latin typeface="Calibri"/>
                <a:ea typeface="Calibri"/>
                <a:cs typeface="Calibri"/>
                <a:sym typeface="Calibri"/>
              </a:rPr>
              <a:t> Formation sur la VBG pour les </a:t>
            </a:r>
            <a:r>
              <a:rPr lang="fr-FR" sz="2000" b="1" i="0" u="none" strike="noStrike" cap="none" dirty="0" err="1">
                <a:solidFill>
                  <a:schemeClr val="dk1"/>
                </a:solidFill>
                <a:latin typeface="Calibri"/>
                <a:ea typeface="Calibri"/>
                <a:cs typeface="Calibri"/>
                <a:sym typeface="Calibri"/>
              </a:rPr>
              <a:t>éducateur·rice·s</a:t>
            </a:r>
            <a:r>
              <a:rPr lang="fr-FR" sz="2000" b="1" i="0" u="none" strike="noStrike" cap="none" dirty="0">
                <a:solidFill>
                  <a:schemeClr val="dk1"/>
                </a:solidFill>
                <a:latin typeface="Calibri"/>
                <a:ea typeface="Calibri"/>
                <a:cs typeface="Calibri"/>
                <a:sym typeface="Calibri"/>
              </a:rPr>
              <a:t> - Résultats d'apprentissage</a:t>
            </a:r>
            <a:endParaRPr lang="fr-FR" sz="2000" b="1" i="0" u="none" strike="noStrike" cap="none" dirty="0">
              <a:solidFill>
                <a:srgbClr val="0D0F67"/>
              </a:solidFill>
              <a:latin typeface="Arvo"/>
              <a:ea typeface="Arvo"/>
              <a:cs typeface="Arvo"/>
              <a:sym typeface="Arvo"/>
            </a:endParaRPr>
          </a:p>
        </p:txBody>
      </p:sp>
    </p:spTree>
  </p:cSld>
  <p:clrMapOvr>
    <a:masterClrMapping/>
  </p:clrMapOvr>
</p:sld>
</file>

<file path=ppt/theme/theme1.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EFF3F5"/>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bb38e5-5de9-420a-8684-1aeebdd98d72" xsi:nil="true"/>
    <lcf76f155ced4ddcb4097134ff3c332f xmlns="edf134e1-7d41-41f5-b0e0-96637d74ab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2EAE53390176D4A811785D2977C271D" ma:contentTypeVersion="17" ma:contentTypeDescription="Crear nuevo documento." ma:contentTypeScope="" ma:versionID="d3b9f3c84f08bcd23aa26e1f70e98196">
  <xsd:schema xmlns:xsd="http://www.w3.org/2001/XMLSchema" xmlns:xs="http://www.w3.org/2001/XMLSchema" xmlns:p="http://schemas.microsoft.com/office/2006/metadata/properties" xmlns:ns2="edf134e1-7d41-41f5-b0e0-96637d74abb8" xmlns:ns3="05bb38e5-5de9-420a-8684-1aeebdd98d72" targetNamespace="http://schemas.microsoft.com/office/2006/metadata/properties" ma:root="true" ma:fieldsID="902e92e17fff598c1c2384fc2259bfe2" ns2:_="" ns3:_="">
    <xsd:import namespace="edf134e1-7d41-41f5-b0e0-96637d74abb8"/>
    <xsd:import namespace="05bb38e5-5de9-420a-8684-1aeebdd98d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134e1-7d41-41f5-b0e0-96637d74a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ba6186cc-146a-4567-a642-5d3d593120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bb38e5-5de9-420a-8684-1aeebdd98d7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a7b0d94-91ef-45fb-b82a-7efd98e5dc31}" ma:internalName="TaxCatchAll" ma:showField="CatchAllData" ma:web="05bb38e5-5de9-420a-8684-1aeebdd98d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00E9CE-A296-42E6-8CC9-D167DDF711EA}">
  <ds:schemaRefs>
    <ds:schemaRef ds:uri="http://schemas.microsoft.com/sharepoint/v3/contenttype/forms"/>
  </ds:schemaRefs>
</ds:datastoreItem>
</file>

<file path=customXml/itemProps2.xml><?xml version="1.0" encoding="utf-8"?>
<ds:datastoreItem xmlns:ds="http://schemas.openxmlformats.org/officeDocument/2006/customXml" ds:itemID="{150486B7-063E-4231-97DE-C3B04F90444B}">
  <ds:schemaRefs>
    <ds:schemaRef ds:uri="http://schemas.microsoft.com/office/2006/metadata/properties"/>
    <ds:schemaRef ds:uri="http://schemas.microsoft.com/office/infopath/2007/PartnerControls"/>
    <ds:schemaRef ds:uri="05bb38e5-5de9-420a-8684-1aeebdd98d72"/>
    <ds:schemaRef ds:uri="edf134e1-7d41-41f5-b0e0-96637d74abb8"/>
  </ds:schemaRefs>
</ds:datastoreItem>
</file>

<file path=customXml/itemProps3.xml><?xml version="1.0" encoding="utf-8"?>
<ds:datastoreItem xmlns:ds="http://schemas.openxmlformats.org/officeDocument/2006/customXml" ds:itemID="{B19719A8-30E5-4C38-8CF6-EC530E2B7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134e1-7d41-41f5-b0e0-96637d74abb8"/>
    <ds:schemaRef ds:uri="05bb38e5-5de9-420a-8684-1aeebdd98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Widescreen</PresentationFormat>
  <Paragraphs>35</Paragraphs>
  <Slides>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Arvo</vt:lpstr>
      <vt:lpstr>Calibri</vt:lpstr>
      <vt:lpstr>Titania template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UTENTE</dc:creator>
  <cp:lastModifiedBy>Maria Carnieri</cp:lastModifiedBy>
  <cp:revision>4</cp:revision>
  <dcterms:created xsi:type="dcterms:W3CDTF">2022-01-09T13:59:59Z</dcterms:created>
  <dcterms:modified xsi:type="dcterms:W3CDTF">2022-07-26T09:44:05Z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0x01010012EAE53390176D4A811785D2977C271D</vt:lpwstr>
  </property>
</Properties>
</file>